
<file path=[Content_Types].xml><?xml version="1.0" encoding="utf-8"?>
<Types xmlns="http://schemas.openxmlformats.org/package/2006/content-types">
  <Default Extension="png" ContentType="image/png"/>
  <Default Extension="svg" ContentType="image/svg+xml"/>
  <Default Extension="jpg&amp;ehk=Jz" ContentType="image/jpe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jpg&amp;ehk=vym1wGAv" ContentType="image/jpeg"/>
  <Default Extension="jpg&amp;ehk=KO3YePkjJKpUOiDn7p7IEg&amp;r=0&amp;pid=OfficeInsert" ContentType="image/jpeg"/>
  <Default Extension="jpg&amp;ehk=Zdk0apSAOy540i30RCD"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4"/>
  </p:notesMasterIdLst>
  <p:sldIdLst>
    <p:sldId id="256" r:id="rId2"/>
    <p:sldId id="262" r:id="rId3"/>
    <p:sldId id="264" r:id="rId4"/>
    <p:sldId id="265" r:id="rId5"/>
    <p:sldId id="266" r:id="rId6"/>
    <p:sldId id="268" r:id="rId7"/>
    <p:sldId id="269" r:id="rId8"/>
    <p:sldId id="259" r:id="rId9"/>
    <p:sldId id="260" r:id="rId10"/>
    <p:sldId id="267" r:id="rId11"/>
    <p:sldId id="270" r:id="rId12"/>
    <p:sldId id="271" r:id="rId13"/>
  </p:sldIdLst>
  <p:sldSz cx="9144000" cy="6858000" type="screen4x3"/>
  <p:notesSz cx="6858000" cy="9144000"/>
  <p:embeddedFontLst>
    <p:embeddedFont>
      <p:font typeface="メイリオ" panose="020B0604020202020204" charset="-128"/>
      <p:regular r:id="rId15"/>
      <p:italic r:id="rId16"/>
    </p:embeddedFont>
    <p:embeddedFont>
      <p:font typeface="Trebuchet MS" panose="020B060302020202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
      <p:font typeface="Wingdings 3" panose="05040102010807070707" pitchFamily="18" charset="2"/>
      <p:regular r:id="rId27"/>
    </p:embeddedFont>
    <p:embeddedFont>
      <p:font typeface="ＭＳ Ｐゴシック" panose="020B0600070205080204" pitchFamily="34" charset="-128"/>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28" autoAdjust="0"/>
  </p:normalViewPr>
  <p:slideViewPr>
    <p:cSldViewPr>
      <p:cViewPr varScale="1">
        <p:scale>
          <a:sx n="59" d="100"/>
          <a:sy n="59" d="100"/>
        </p:scale>
        <p:origin x="163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4A7A2B-4C50-4DAB-820F-7B03BCBF50B6}" type="doc">
      <dgm:prSet loTypeId="urn:microsoft.com/office/officeart/2005/8/layout/cycle4#1" loCatId="relationship" qsTypeId="urn:microsoft.com/office/officeart/2005/8/quickstyle/simple3" qsCatId="simple" csTypeId="urn:microsoft.com/office/officeart/2005/8/colors/accent1_2" csCatId="accent1" phldr="1"/>
      <dgm:spPr/>
      <dgm:t>
        <a:bodyPr/>
        <a:lstStyle/>
        <a:p>
          <a:endParaRPr lang="en-US"/>
        </a:p>
      </dgm:t>
    </dgm:pt>
    <dgm:pt modelId="{6106A26D-84C3-40F7-9571-34CD50D493BE}">
      <dgm:prSet phldrT="[Text]"/>
      <dgm:spPr>
        <a:solidFill>
          <a:schemeClr val="accent4"/>
        </a:solidFill>
      </dgm:spPr>
      <dgm:t>
        <a:bodyPr/>
        <a:lstStyle/>
        <a:p>
          <a:r>
            <a:rPr lang="en-US" dirty="0"/>
            <a:t>FINANCE</a:t>
          </a:r>
        </a:p>
      </dgm:t>
    </dgm:pt>
    <dgm:pt modelId="{86680E47-498A-4B13-8D62-6B7B2DED80A8}" type="parTrans" cxnId="{3C27D252-49B9-48E1-B3E3-271B5DD73BE7}">
      <dgm:prSet/>
      <dgm:spPr/>
      <dgm:t>
        <a:bodyPr/>
        <a:lstStyle/>
        <a:p>
          <a:endParaRPr lang="en-US"/>
        </a:p>
      </dgm:t>
    </dgm:pt>
    <dgm:pt modelId="{8A763765-9FED-41EC-8F3E-D69E732FE0F6}" type="sibTrans" cxnId="{3C27D252-49B9-48E1-B3E3-271B5DD73BE7}">
      <dgm:prSet/>
      <dgm:spPr/>
      <dgm:t>
        <a:bodyPr/>
        <a:lstStyle/>
        <a:p>
          <a:endParaRPr lang="en-US"/>
        </a:p>
      </dgm:t>
    </dgm:pt>
    <dgm:pt modelId="{B27929E5-B60A-40E7-BEB9-B1EF40E03027}">
      <dgm:prSet phldrT="[Text]" custT="1"/>
      <dgm:spPr/>
      <dgm:t>
        <a:bodyPr/>
        <a:lstStyle/>
        <a:p>
          <a:r>
            <a:rPr lang="en-US" sz="1600" dirty="0"/>
            <a:t>GCF/AF</a:t>
          </a:r>
        </a:p>
      </dgm:t>
    </dgm:pt>
    <dgm:pt modelId="{2104FC55-DA36-43A9-8FC3-D540673E236B}" type="parTrans" cxnId="{5565F058-83A9-4836-BE69-DDD5A9D8E79F}">
      <dgm:prSet/>
      <dgm:spPr/>
      <dgm:t>
        <a:bodyPr/>
        <a:lstStyle/>
        <a:p>
          <a:endParaRPr lang="en-US"/>
        </a:p>
      </dgm:t>
    </dgm:pt>
    <dgm:pt modelId="{166D6C9D-62A7-43B2-BB82-995662517259}" type="sibTrans" cxnId="{5565F058-83A9-4836-BE69-DDD5A9D8E79F}">
      <dgm:prSet/>
      <dgm:spPr/>
      <dgm:t>
        <a:bodyPr/>
        <a:lstStyle/>
        <a:p>
          <a:endParaRPr lang="en-US"/>
        </a:p>
      </dgm:t>
    </dgm:pt>
    <dgm:pt modelId="{64A336B3-3173-4A99-A7F7-21EB5CA21947}">
      <dgm:prSet phldrT="[Text]"/>
      <dgm:spPr>
        <a:solidFill>
          <a:schemeClr val="accent2">
            <a:lumMod val="75000"/>
          </a:schemeClr>
        </a:solidFill>
      </dgm:spPr>
      <dgm:t>
        <a:bodyPr/>
        <a:lstStyle/>
        <a:p>
          <a:r>
            <a:rPr lang="en-US" dirty="0">
              <a:solidFill>
                <a:schemeClr val="bg1"/>
              </a:solidFill>
            </a:rPr>
            <a:t>GREEN GROWTH</a:t>
          </a:r>
          <a:endParaRPr lang="en-US" dirty="0"/>
        </a:p>
      </dgm:t>
    </dgm:pt>
    <dgm:pt modelId="{4C5A6B36-E770-4251-8952-95C5F2ADB001}" type="parTrans" cxnId="{770A1D36-6EB0-4606-A169-47271424378A}">
      <dgm:prSet/>
      <dgm:spPr/>
      <dgm:t>
        <a:bodyPr/>
        <a:lstStyle/>
        <a:p>
          <a:endParaRPr lang="en-US"/>
        </a:p>
      </dgm:t>
    </dgm:pt>
    <dgm:pt modelId="{5AA92E70-917E-4270-A212-89A21A799EF4}" type="sibTrans" cxnId="{770A1D36-6EB0-4606-A169-47271424378A}">
      <dgm:prSet/>
      <dgm:spPr/>
      <dgm:t>
        <a:bodyPr/>
        <a:lstStyle/>
        <a:p>
          <a:endParaRPr lang="en-US"/>
        </a:p>
      </dgm:t>
    </dgm:pt>
    <dgm:pt modelId="{80BD8882-3BA2-4681-B07E-B770D46F3810}">
      <dgm:prSet phldrT="[Text]" custT="1"/>
      <dgm:spPr/>
      <dgm:t>
        <a:bodyPr/>
        <a:lstStyle/>
        <a:p>
          <a:r>
            <a:rPr lang="en-US" sz="1600" dirty="0"/>
            <a:t>Public Finance</a:t>
          </a:r>
        </a:p>
      </dgm:t>
    </dgm:pt>
    <dgm:pt modelId="{0ED1CB15-CC4C-42D4-B13C-F55B71625C0C}" type="parTrans" cxnId="{99336652-DD37-4D97-B25E-B720754A0123}">
      <dgm:prSet/>
      <dgm:spPr/>
      <dgm:t>
        <a:bodyPr/>
        <a:lstStyle/>
        <a:p>
          <a:endParaRPr lang="en-US"/>
        </a:p>
      </dgm:t>
    </dgm:pt>
    <dgm:pt modelId="{D76314EE-E281-4CF7-BAD1-47071278705D}" type="sibTrans" cxnId="{99336652-DD37-4D97-B25E-B720754A0123}">
      <dgm:prSet/>
      <dgm:spPr/>
      <dgm:t>
        <a:bodyPr/>
        <a:lstStyle/>
        <a:p>
          <a:endParaRPr lang="en-US"/>
        </a:p>
      </dgm:t>
    </dgm:pt>
    <dgm:pt modelId="{4B7437D5-715C-488A-A135-4FC0FA658034}">
      <dgm:prSet phldrT="[Text]"/>
      <dgm:spPr>
        <a:solidFill>
          <a:srgbClr val="00B050"/>
        </a:solidFill>
      </dgm:spPr>
      <dgm:t>
        <a:bodyPr/>
        <a:lstStyle/>
        <a:p>
          <a:r>
            <a:rPr lang="en-US" dirty="0"/>
            <a:t>GREEN SECTORS</a:t>
          </a:r>
          <a:endParaRPr lang="en-US" dirty="0">
            <a:solidFill>
              <a:schemeClr val="bg1"/>
            </a:solidFill>
          </a:endParaRPr>
        </a:p>
      </dgm:t>
    </dgm:pt>
    <dgm:pt modelId="{5E8453DB-4C3F-47C6-981E-CF19CD3474D0}" type="parTrans" cxnId="{0F764DDD-BF25-4B92-BA74-AF7DC9D1DA30}">
      <dgm:prSet/>
      <dgm:spPr/>
      <dgm:t>
        <a:bodyPr/>
        <a:lstStyle/>
        <a:p>
          <a:endParaRPr lang="en-US"/>
        </a:p>
      </dgm:t>
    </dgm:pt>
    <dgm:pt modelId="{A65C61EE-B255-4344-B373-6209287DC564}" type="sibTrans" cxnId="{0F764DDD-BF25-4B92-BA74-AF7DC9D1DA30}">
      <dgm:prSet/>
      <dgm:spPr/>
      <dgm:t>
        <a:bodyPr/>
        <a:lstStyle/>
        <a:p>
          <a:endParaRPr lang="en-US"/>
        </a:p>
      </dgm:t>
    </dgm:pt>
    <dgm:pt modelId="{691ED324-16F3-4753-8A0F-8A576DA2EA44}">
      <dgm:prSet phldrT="[Text]" custT="1"/>
      <dgm:spPr/>
      <dgm:t>
        <a:bodyPr anchor="b"/>
        <a:lstStyle/>
        <a:p>
          <a:pPr algn="l"/>
          <a:r>
            <a:rPr lang="en-US" sz="1500" dirty="0">
              <a:solidFill>
                <a:schemeClr val="tx1"/>
              </a:solidFill>
            </a:rPr>
            <a:t>Agriculture</a:t>
          </a:r>
        </a:p>
      </dgm:t>
    </dgm:pt>
    <dgm:pt modelId="{D7E8E40C-4432-4AAD-9285-642AB6E902D4}" type="parTrans" cxnId="{897B38E9-C933-4FE3-9466-6985C7134611}">
      <dgm:prSet/>
      <dgm:spPr/>
      <dgm:t>
        <a:bodyPr/>
        <a:lstStyle/>
        <a:p>
          <a:endParaRPr lang="en-US"/>
        </a:p>
      </dgm:t>
    </dgm:pt>
    <dgm:pt modelId="{F78F49EC-43C7-4A3C-833E-51D7FDE2CB5C}" type="sibTrans" cxnId="{897B38E9-C933-4FE3-9466-6985C7134611}">
      <dgm:prSet/>
      <dgm:spPr/>
      <dgm:t>
        <a:bodyPr/>
        <a:lstStyle/>
        <a:p>
          <a:endParaRPr lang="en-US"/>
        </a:p>
      </dgm:t>
    </dgm:pt>
    <dgm:pt modelId="{869855F7-A189-4C2E-9408-8243E498289A}">
      <dgm:prSet phldrT="[Text]"/>
      <dgm:spPr>
        <a:solidFill>
          <a:srgbClr val="227EC2"/>
        </a:solidFill>
      </dgm:spPr>
      <dgm:t>
        <a:bodyPr/>
        <a:lstStyle/>
        <a:p>
          <a:r>
            <a:rPr lang="en-US" dirty="0"/>
            <a:t>GE GREEN SHOOTS</a:t>
          </a:r>
        </a:p>
      </dgm:t>
    </dgm:pt>
    <dgm:pt modelId="{733811DB-F12B-401C-9B52-38416A1F3252}" type="parTrans" cxnId="{6479B226-EBE7-40F8-99C1-624804C02592}">
      <dgm:prSet/>
      <dgm:spPr/>
      <dgm:t>
        <a:bodyPr/>
        <a:lstStyle/>
        <a:p>
          <a:endParaRPr lang="en-US"/>
        </a:p>
      </dgm:t>
    </dgm:pt>
    <dgm:pt modelId="{2E254EF2-0C6D-47D2-9611-B8AA45C8FDCF}" type="sibTrans" cxnId="{6479B226-EBE7-40F8-99C1-624804C02592}">
      <dgm:prSet/>
      <dgm:spPr/>
      <dgm:t>
        <a:bodyPr/>
        <a:lstStyle/>
        <a:p>
          <a:endParaRPr lang="en-US"/>
        </a:p>
      </dgm:t>
    </dgm:pt>
    <dgm:pt modelId="{99DCCCA0-9682-424C-8F67-1117C95347EF}">
      <dgm:prSet phldrT="[Text]" custT="1"/>
      <dgm:spPr/>
      <dgm:t>
        <a:bodyPr anchor="ctr"/>
        <a:lstStyle/>
        <a:p>
          <a:r>
            <a:rPr lang="en-US" sz="1600" dirty="0"/>
            <a:t>Paris Agreement</a:t>
          </a:r>
        </a:p>
      </dgm:t>
    </dgm:pt>
    <dgm:pt modelId="{890B6405-98BF-475B-BA8D-16BE00EB3BC4}" type="parTrans" cxnId="{0A8B1D30-F761-413F-ABD0-2544600B493B}">
      <dgm:prSet/>
      <dgm:spPr/>
      <dgm:t>
        <a:bodyPr/>
        <a:lstStyle/>
        <a:p>
          <a:endParaRPr lang="en-US"/>
        </a:p>
      </dgm:t>
    </dgm:pt>
    <dgm:pt modelId="{6F143BC6-1634-4D43-9316-A9348A7DCCC6}" type="sibTrans" cxnId="{0A8B1D30-F761-413F-ABD0-2544600B493B}">
      <dgm:prSet/>
      <dgm:spPr/>
      <dgm:t>
        <a:bodyPr/>
        <a:lstStyle/>
        <a:p>
          <a:endParaRPr lang="en-US"/>
        </a:p>
      </dgm:t>
    </dgm:pt>
    <dgm:pt modelId="{6EEA1083-91E3-4775-AE6F-C8B842788C79}">
      <dgm:prSet phldrT="[Text]"/>
      <dgm:spPr/>
      <dgm:t>
        <a:bodyPr/>
        <a:lstStyle/>
        <a:p>
          <a:r>
            <a:rPr lang="en-US" sz="1400" dirty="0"/>
            <a:t>Public Finance</a:t>
          </a:r>
        </a:p>
      </dgm:t>
    </dgm:pt>
    <dgm:pt modelId="{268FD1CA-5D67-4FF5-8A52-F28BE0C2D78F}" type="parTrans" cxnId="{C7B51446-A9BF-423D-B4DD-EBD94B67B4EF}">
      <dgm:prSet/>
      <dgm:spPr/>
      <dgm:t>
        <a:bodyPr/>
        <a:lstStyle/>
        <a:p>
          <a:endParaRPr lang="en-US"/>
        </a:p>
      </dgm:t>
    </dgm:pt>
    <dgm:pt modelId="{0C344691-CA5D-4CDF-A487-7F76E7C01F68}" type="sibTrans" cxnId="{C7B51446-A9BF-423D-B4DD-EBD94B67B4EF}">
      <dgm:prSet/>
      <dgm:spPr/>
      <dgm:t>
        <a:bodyPr/>
        <a:lstStyle/>
        <a:p>
          <a:endParaRPr lang="en-US"/>
        </a:p>
      </dgm:t>
    </dgm:pt>
    <dgm:pt modelId="{F34803DE-D173-4653-9A00-9C2E71EEFB87}">
      <dgm:prSet phldrT="[Text]" custT="1"/>
      <dgm:spPr/>
      <dgm:t>
        <a:bodyPr/>
        <a:lstStyle/>
        <a:p>
          <a:r>
            <a:rPr lang="en-US" sz="1600" dirty="0"/>
            <a:t>CDB</a:t>
          </a:r>
        </a:p>
      </dgm:t>
    </dgm:pt>
    <dgm:pt modelId="{46F234AC-2000-4F7C-9A9E-F37617CCB45D}" type="parTrans" cxnId="{3EAE4336-0FB6-4F75-B5CC-E294BA28EF46}">
      <dgm:prSet/>
      <dgm:spPr/>
      <dgm:t>
        <a:bodyPr/>
        <a:lstStyle/>
        <a:p>
          <a:endParaRPr lang="en-US"/>
        </a:p>
      </dgm:t>
    </dgm:pt>
    <dgm:pt modelId="{F632FFAA-6CCB-4C16-95F3-3264DF9973B0}" type="sibTrans" cxnId="{3EAE4336-0FB6-4F75-B5CC-E294BA28EF46}">
      <dgm:prSet/>
      <dgm:spPr/>
      <dgm:t>
        <a:bodyPr/>
        <a:lstStyle/>
        <a:p>
          <a:endParaRPr lang="en-US"/>
        </a:p>
      </dgm:t>
    </dgm:pt>
    <dgm:pt modelId="{05ED59A4-29CA-48B3-8A81-E69FD83F93C2}">
      <dgm:prSet phldrT="[Text]" custT="1"/>
      <dgm:spPr/>
      <dgm:t>
        <a:bodyPr/>
        <a:lstStyle/>
        <a:p>
          <a:r>
            <a:rPr lang="en-US" sz="1600" dirty="0"/>
            <a:t>World Bank</a:t>
          </a:r>
        </a:p>
      </dgm:t>
    </dgm:pt>
    <dgm:pt modelId="{8A64BD7B-A869-46F1-86E3-1D0D6048B306}" type="parTrans" cxnId="{02E8E15E-8C74-4DCE-BAE0-58F1615449F6}">
      <dgm:prSet/>
      <dgm:spPr/>
      <dgm:t>
        <a:bodyPr/>
        <a:lstStyle/>
        <a:p>
          <a:endParaRPr lang="en-US"/>
        </a:p>
      </dgm:t>
    </dgm:pt>
    <dgm:pt modelId="{4F48D5FE-C575-4CAD-AC68-35D1726D9A89}" type="sibTrans" cxnId="{02E8E15E-8C74-4DCE-BAE0-58F1615449F6}">
      <dgm:prSet/>
      <dgm:spPr/>
      <dgm:t>
        <a:bodyPr/>
        <a:lstStyle/>
        <a:p>
          <a:endParaRPr lang="en-US"/>
        </a:p>
      </dgm:t>
    </dgm:pt>
    <dgm:pt modelId="{F9B8E487-30DB-40A4-9136-DE663274C0BE}">
      <dgm:prSet phldrT="[Text]"/>
      <dgm:spPr/>
      <dgm:t>
        <a:bodyPr anchor="ctr"/>
        <a:lstStyle/>
        <a:p>
          <a:r>
            <a:rPr lang="en-US" sz="1300" dirty="0"/>
            <a:t>SGD</a:t>
          </a:r>
        </a:p>
      </dgm:t>
    </dgm:pt>
    <dgm:pt modelId="{10AA5755-9394-4237-B104-C09F17C0928B}" type="parTrans" cxnId="{053F7157-86E2-4830-BBF8-7118B06BE9E3}">
      <dgm:prSet/>
      <dgm:spPr/>
      <dgm:t>
        <a:bodyPr/>
        <a:lstStyle/>
        <a:p>
          <a:endParaRPr lang="en-US"/>
        </a:p>
      </dgm:t>
    </dgm:pt>
    <dgm:pt modelId="{FAA003BE-ABB6-4A08-BE05-F2E5ADAE12E7}" type="sibTrans" cxnId="{053F7157-86E2-4830-BBF8-7118B06BE9E3}">
      <dgm:prSet/>
      <dgm:spPr/>
      <dgm:t>
        <a:bodyPr/>
        <a:lstStyle/>
        <a:p>
          <a:endParaRPr lang="en-US"/>
        </a:p>
      </dgm:t>
    </dgm:pt>
    <dgm:pt modelId="{5A35101A-4F07-46EC-87ED-1BC16133FA87}">
      <dgm:prSet phldrT="[Text]"/>
      <dgm:spPr/>
      <dgm:t>
        <a:bodyPr anchor="ctr"/>
        <a:lstStyle/>
        <a:p>
          <a:r>
            <a:rPr lang="en-US" sz="1300" dirty="0"/>
            <a:t>2030 Agenda</a:t>
          </a:r>
        </a:p>
      </dgm:t>
    </dgm:pt>
    <dgm:pt modelId="{52BF66C1-A1F5-4762-9EA0-465CB171071E}" type="parTrans" cxnId="{5AA2BA2A-47D5-47B2-90FD-0B5B83F56B5A}">
      <dgm:prSet/>
      <dgm:spPr/>
      <dgm:t>
        <a:bodyPr/>
        <a:lstStyle/>
        <a:p>
          <a:endParaRPr lang="en-US"/>
        </a:p>
      </dgm:t>
    </dgm:pt>
    <dgm:pt modelId="{39C3E674-9116-483D-A70F-27B4118DC321}" type="sibTrans" cxnId="{5AA2BA2A-47D5-47B2-90FD-0B5B83F56B5A}">
      <dgm:prSet/>
      <dgm:spPr/>
      <dgm:t>
        <a:bodyPr/>
        <a:lstStyle/>
        <a:p>
          <a:endParaRPr lang="en-US"/>
        </a:p>
      </dgm:t>
    </dgm:pt>
    <dgm:pt modelId="{7DA6E880-4483-4E72-9CB4-8B074BD9CCA2}">
      <dgm:prSet phldrT="[Text]"/>
      <dgm:spPr/>
      <dgm:t>
        <a:bodyPr/>
        <a:lstStyle/>
        <a:p>
          <a:endParaRPr lang="en-US" sz="1400" dirty="0"/>
        </a:p>
      </dgm:t>
    </dgm:pt>
    <dgm:pt modelId="{F0849676-23EC-4BBF-89BE-9AC368386CC4}" type="parTrans" cxnId="{EA1FA8E3-15D2-461B-B519-DA0E2665B866}">
      <dgm:prSet/>
      <dgm:spPr/>
      <dgm:t>
        <a:bodyPr/>
        <a:lstStyle/>
        <a:p>
          <a:endParaRPr lang="en-US"/>
        </a:p>
      </dgm:t>
    </dgm:pt>
    <dgm:pt modelId="{2CE84CCD-4D10-4505-A4B5-87802CEFF5D2}" type="sibTrans" cxnId="{EA1FA8E3-15D2-461B-B519-DA0E2665B866}">
      <dgm:prSet/>
      <dgm:spPr/>
      <dgm:t>
        <a:bodyPr/>
        <a:lstStyle/>
        <a:p>
          <a:endParaRPr lang="en-US"/>
        </a:p>
      </dgm:t>
    </dgm:pt>
    <dgm:pt modelId="{5E854D80-9547-421D-8836-6225B69C7F89}">
      <dgm:prSet phldrT="[Text]"/>
      <dgm:spPr/>
      <dgm:t>
        <a:bodyPr/>
        <a:lstStyle/>
        <a:p>
          <a:endParaRPr lang="en-US" sz="1400" dirty="0"/>
        </a:p>
      </dgm:t>
    </dgm:pt>
    <dgm:pt modelId="{84CE4F62-C6F5-4FC2-9EC1-41DC1BFDD0B9}" type="parTrans" cxnId="{740C3B21-FE6C-4B00-AAD9-47B8A65C6654}">
      <dgm:prSet/>
      <dgm:spPr/>
      <dgm:t>
        <a:bodyPr/>
        <a:lstStyle/>
        <a:p>
          <a:endParaRPr lang="en-US"/>
        </a:p>
      </dgm:t>
    </dgm:pt>
    <dgm:pt modelId="{92FE0F27-811B-4E49-90D2-FF8E3A9BDFA7}" type="sibTrans" cxnId="{740C3B21-FE6C-4B00-AAD9-47B8A65C6654}">
      <dgm:prSet/>
      <dgm:spPr/>
      <dgm:t>
        <a:bodyPr/>
        <a:lstStyle/>
        <a:p>
          <a:endParaRPr lang="en-US"/>
        </a:p>
      </dgm:t>
    </dgm:pt>
    <dgm:pt modelId="{EFB644C4-0697-4573-BD1B-D06351EBABE1}">
      <dgm:prSet phldrT="[Text]" custT="1"/>
      <dgm:spPr/>
      <dgm:t>
        <a:bodyPr/>
        <a:lstStyle/>
        <a:p>
          <a:endParaRPr lang="en-US" sz="1600" dirty="0"/>
        </a:p>
      </dgm:t>
    </dgm:pt>
    <dgm:pt modelId="{E547AA5B-004A-4848-BE61-D57FAA90C7BF}" type="parTrans" cxnId="{6F1ADD38-AF13-4FE9-95DE-72782B334B5B}">
      <dgm:prSet/>
      <dgm:spPr/>
      <dgm:t>
        <a:bodyPr/>
        <a:lstStyle/>
        <a:p>
          <a:endParaRPr lang="en-US"/>
        </a:p>
      </dgm:t>
    </dgm:pt>
    <dgm:pt modelId="{DC14C481-E318-4CA2-A267-8D486980B84E}" type="sibTrans" cxnId="{6F1ADD38-AF13-4FE9-95DE-72782B334B5B}">
      <dgm:prSet/>
      <dgm:spPr/>
      <dgm:t>
        <a:bodyPr/>
        <a:lstStyle/>
        <a:p>
          <a:endParaRPr lang="en-US"/>
        </a:p>
      </dgm:t>
    </dgm:pt>
    <dgm:pt modelId="{0F54686C-ED1F-44EF-A1EB-98AE890CF01D}">
      <dgm:prSet phldrT="[Text]"/>
      <dgm:spPr/>
      <dgm:t>
        <a:bodyPr/>
        <a:lstStyle/>
        <a:p>
          <a:r>
            <a:rPr lang="en-US" sz="1400" dirty="0"/>
            <a:t>Private Investment</a:t>
          </a:r>
        </a:p>
      </dgm:t>
    </dgm:pt>
    <dgm:pt modelId="{137D5EAD-2431-45E3-884E-59024915BDC4}" type="parTrans" cxnId="{91A31740-8374-4B8F-AFDE-BAB4D4A289CE}">
      <dgm:prSet/>
      <dgm:spPr/>
      <dgm:t>
        <a:bodyPr/>
        <a:lstStyle/>
        <a:p>
          <a:endParaRPr lang="en-US"/>
        </a:p>
      </dgm:t>
    </dgm:pt>
    <dgm:pt modelId="{F9518353-48A8-44F1-92C4-A120FBCC6BB7}" type="sibTrans" cxnId="{91A31740-8374-4B8F-AFDE-BAB4D4A289CE}">
      <dgm:prSet/>
      <dgm:spPr/>
      <dgm:t>
        <a:bodyPr/>
        <a:lstStyle/>
        <a:p>
          <a:endParaRPr lang="en-US"/>
        </a:p>
      </dgm:t>
    </dgm:pt>
    <dgm:pt modelId="{0D3894B8-B8B1-44CC-AD1C-5B0C034A94D2}">
      <dgm:prSet phldrT="[Text]"/>
      <dgm:spPr/>
      <dgm:t>
        <a:bodyPr/>
        <a:lstStyle/>
        <a:p>
          <a:r>
            <a:rPr lang="en-US" sz="1400" dirty="0"/>
            <a:t>SWFs</a:t>
          </a:r>
        </a:p>
      </dgm:t>
    </dgm:pt>
    <dgm:pt modelId="{3586F5E2-F7DC-4E80-A896-DAE32D2232D1}" type="parTrans" cxnId="{F0313BAB-6BF1-485A-88E6-78DF1E989A1F}">
      <dgm:prSet/>
      <dgm:spPr/>
      <dgm:t>
        <a:bodyPr/>
        <a:lstStyle/>
        <a:p>
          <a:endParaRPr lang="en-US"/>
        </a:p>
      </dgm:t>
    </dgm:pt>
    <dgm:pt modelId="{A4A95E9B-612C-413D-9F99-F843071E0E74}" type="sibTrans" cxnId="{F0313BAB-6BF1-485A-88E6-78DF1E989A1F}">
      <dgm:prSet/>
      <dgm:spPr/>
      <dgm:t>
        <a:bodyPr/>
        <a:lstStyle/>
        <a:p>
          <a:endParaRPr lang="en-US"/>
        </a:p>
      </dgm:t>
    </dgm:pt>
    <dgm:pt modelId="{26CA205C-E054-4D43-A158-7C072BEEBE4D}">
      <dgm:prSet custT="1"/>
      <dgm:spPr/>
      <dgm:t>
        <a:bodyPr/>
        <a:lstStyle/>
        <a:p>
          <a:pPr algn="l"/>
          <a:r>
            <a:rPr lang="en-US" sz="1500" dirty="0">
              <a:solidFill>
                <a:schemeClr val="tx1"/>
              </a:solidFill>
            </a:rPr>
            <a:t>Energy</a:t>
          </a:r>
        </a:p>
      </dgm:t>
    </dgm:pt>
    <dgm:pt modelId="{A9063996-08FB-4BA0-9C9B-6B4A5DB87B83}" type="parTrans" cxnId="{ADAED784-1171-4D24-A030-418A510C7046}">
      <dgm:prSet/>
      <dgm:spPr/>
      <dgm:t>
        <a:bodyPr/>
        <a:lstStyle/>
        <a:p>
          <a:endParaRPr lang="en-US"/>
        </a:p>
      </dgm:t>
    </dgm:pt>
    <dgm:pt modelId="{65345CE6-1FBD-4622-A131-6B883A59AD8C}" type="sibTrans" cxnId="{ADAED784-1171-4D24-A030-418A510C7046}">
      <dgm:prSet/>
      <dgm:spPr/>
      <dgm:t>
        <a:bodyPr/>
        <a:lstStyle/>
        <a:p>
          <a:endParaRPr lang="en-US"/>
        </a:p>
      </dgm:t>
    </dgm:pt>
    <dgm:pt modelId="{4BF4914B-AF43-4F1B-A7F5-FD789F013E0E}">
      <dgm:prSet custT="1"/>
      <dgm:spPr/>
      <dgm:t>
        <a:bodyPr/>
        <a:lstStyle/>
        <a:p>
          <a:pPr algn="l"/>
          <a:r>
            <a:rPr lang="en-US" sz="1500" dirty="0">
              <a:solidFill>
                <a:schemeClr val="tx1"/>
              </a:solidFill>
            </a:rPr>
            <a:t>Construction</a:t>
          </a:r>
        </a:p>
      </dgm:t>
    </dgm:pt>
    <dgm:pt modelId="{1DB829E6-2E31-4FB7-8F9A-7C1A1984380B}" type="parTrans" cxnId="{CC1CCE9A-D0B8-483B-93E9-AF71F06B09C0}">
      <dgm:prSet/>
      <dgm:spPr/>
      <dgm:t>
        <a:bodyPr/>
        <a:lstStyle/>
        <a:p>
          <a:endParaRPr lang="en-US"/>
        </a:p>
      </dgm:t>
    </dgm:pt>
    <dgm:pt modelId="{865F2AF1-54EC-476A-AC60-4F38B0ED40DE}" type="sibTrans" cxnId="{CC1CCE9A-D0B8-483B-93E9-AF71F06B09C0}">
      <dgm:prSet/>
      <dgm:spPr/>
      <dgm:t>
        <a:bodyPr/>
        <a:lstStyle/>
        <a:p>
          <a:endParaRPr lang="en-US"/>
        </a:p>
      </dgm:t>
    </dgm:pt>
    <dgm:pt modelId="{161DA213-E158-4F90-8111-B7FC4E3D4AA6}">
      <dgm:prSet custT="1"/>
      <dgm:spPr/>
      <dgm:t>
        <a:bodyPr/>
        <a:lstStyle/>
        <a:p>
          <a:pPr algn="l"/>
          <a:r>
            <a:rPr lang="en-US" sz="1500" dirty="0">
              <a:solidFill>
                <a:schemeClr val="tx1"/>
              </a:solidFill>
            </a:rPr>
            <a:t>Infrastructure</a:t>
          </a:r>
        </a:p>
      </dgm:t>
    </dgm:pt>
    <dgm:pt modelId="{E355EDC1-6672-4C16-AB71-E92B5F56594D}" type="parTrans" cxnId="{E58185FF-16FA-46A8-A485-703E727C9C61}">
      <dgm:prSet/>
      <dgm:spPr/>
      <dgm:t>
        <a:bodyPr/>
        <a:lstStyle/>
        <a:p>
          <a:endParaRPr lang="en-US"/>
        </a:p>
      </dgm:t>
    </dgm:pt>
    <dgm:pt modelId="{BCD490D5-DFDA-4F93-A57C-617FCFFE5246}" type="sibTrans" cxnId="{E58185FF-16FA-46A8-A485-703E727C9C61}">
      <dgm:prSet/>
      <dgm:spPr/>
      <dgm:t>
        <a:bodyPr/>
        <a:lstStyle/>
        <a:p>
          <a:endParaRPr lang="en-US"/>
        </a:p>
      </dgm:t>
    </dgm:pt>
    <dgm:pt modelId="{1C5E6811-D1E7-449C-953A-5E7AE0D5AE6C}">
      <dgm:prSet custT="1"/>
      <dgm:spPr/>
      <dgm:t>
        <a:bodyPr/>
        <a:lstStyle/>
        <a:p>
          <a:pPr algn="l"/>
          <a:r>
            <a:rPr lang="en-US" sz="1500" dirty="0">
              <a:solidFill>
                <a:schemeClr val="tx1"/>
              </a:solidFill>
            </a:rPr>
            <a:t>Tourism </a:t>
          </a:r>
        </a:p>
      </dgm:t>
    </dgm:pt>
    <dgm:pt modelId="{17F29A9C-C5E8-4FD6-93BE-92BCB0554D5D}" type="parTrans" cxnId="{D8E16623-F67C-4F0D-959D-5E0A186C9C57}">
      <dgm:prSet/>
      <dgm:spPr/>
      <dgm:t>
        <a:bodyPr/>
        <a:lstStyle/>
        <a:p>
          <a:endParaRPr lang="en-US"/>
        </a:p>
      </dgm:t>
    </dgm:pt>
    <dgm:pt modelId="{E2E34B13-2018-4F29-9C51-C60B56ADCF34}" type="sibTrans" cxnId="{D8E16623-F67C-4F0D-959D-5E0A186C9C57}">
      <dgm:prSet/>
      <dgm:spPr/>
      <dgm:t>
        <a:bodyPr/>
        <a:lstStyle/>
        <a:p>
          <a:endParaRPr lang="en-US"/>
        </a:p>
      </dgm:t>
    </dgm:pt>
    <dgm:pt modelId="{96DCDFEE-0BF2-403C-A813-B7B49FC22E97}">
      <dgm:prSet custT="1"/>
      <dgm:spPr/>
      <dgm:t>
        <a:bodyPr/>
        <a:lstStyle/>
        <a:p>
          <a:pPr algn="l"/>
          <a:r>
            <a:rPr lang="en-US" sz="1500" dirty="0">
              <a:solidFill>
                <a:schemeClr val="tx1"/>
              </a:solidFill>
            </a:rPr>
            <a:t>Water supply</a:t>
          </a:r>
        </a:p>
      </dgm:t>
    </dgm:pt>
    <dgm:pt modelId="{157A00DD-C661-4128-9AFF-F48B4CAED09B}" type="parTrans" cxnId="{3758DAF8-6E78-434C-B6B8-F570A1ABFE18}">
      <dgm:prSet/>
      <dgm:spPr/>
      <dgm:t>
        <a:bodyPr/>
        <a:lstStyle/>
        <a:p>
          <a:endParaRPr lang="en-US"/>
        </a:p>
      </dgm:t>
    </dgm:pt>
    <dgm:pt modelId="{22FF8B5A-36B6-4C37-B7A4-F6795E4C4912}" type="sibTrans" cxnId="{3758DAF8-6E78-434C-B6B8-F570A1ABFE18}">
      <dgm:prSet/>
      <dgm:spPr/>
      <dgm:t>
        <a:bodyPr/>
        <a:lstStyle/>
        <a:p>
          <a:endParaRPr lang="en-US"/>
        </a:p>
      </dgm:t>
    </dgm:pt>
    <dgm:pt modelId="{745281F1-806F-4404-95C5-A3B4B4314F4F}">
      <dgm:prSet custT="1"/>
      <dgm:spPr/>
      <dgm:t>
        <a:bodyPr/>
        <a:lstStyle/>
        <a:p>
          <a:pPr algn="l"/>
          <a:endParaRPr lang="en-US" sz="1500" dirty="0">
            <a:solidFill>
              <a:schemeClr val="tx1"/>
            </a:solidFill>
          </a:endParaRPr>
        </a:p>
      </dgm:t>
    </dgm:pt>
    <dgm:pt modelId="{C3928C49-2779-4FE3-BBD6-36DC035F8204}" type="parTrans" cxnId="{84E420B0-DBE2-4774-9E9E-B33444366DD8}">
      <dgm:prSet/>
      <dgm:spPr/>
      <dgm:t>
        <a:bodyPr/>
        <a:lstStyle/>
        <a:p>
          <a:endParaRPr lang="en-US"/>
        </a:p>
      </dgm:t>
    </dgm:pt>
    <dgm:pt modelId="{8F6501E8-6C64-4E73-9600-32846E04326A}" type="sibTrans" cxnId="{84E420B0-DBE2-4774-9E9E-B33444366DD8}">
      <dgm:prSet/>
      <dgm:spPr/>
      <dgm:t>
        <a:bodyPr/>
        <a:lstStyle/>
        <a:p>
          <a:endParaRPr lang="en-US"/>
        </a:p>
      </dgm:t>
    </dgm:pt>
    <dgm:pt modelId="{628DEDE6-724A-4949-82E1-40C79ED370D7}">
      <dgm:prSet custT="1"/>
      <dgm:spPr/>
      <dgm:t>
        <a:bodyPr/>
        <a:lstStyle/>
        <a:p>
          <a:pPr algn="l"/>
          <a:r>
            <a:rPr lang="en-US" sz="1500" dirty="0">
              <a:solidFill>
                <a:schemeClr val="tx1"/>
              </a:solidFill>
            </a:rPr>
            <a:t>Fisheries</a:t>
          </a:r>
        </a:p>
      </dgm:t>
    </dgm:pt>
    <dgm:pt modelId="{5E96E80B-FB00-4BA2-875E-9E71043408B4}" type="parTrans" cxnId="{569B0BEC-9F9B-47AC-9863-79493B0260A8}">
      <dgm:prSet/>
      <dgm:spPr/>
      <dgm:t>
        <a:bodyPr/>
        <a:lstStyle/>
        <a:p>
          <a:endParaRPr lang="en-US"/>
        </a:p>
      </dgm:t>
    </dgm:pt>
    <dgm:pt modelId="{F859E5D6-99F9-4135-85A6-87E5EB02E216}" type="sibTrans" cxnId="{569B0BEC-9F9B-47AC-9863-79493B0260A8}">
      <dgm:prSet/>
      <dgm:spPr/>
      <dgm:t>
        <a:bodyPr/>
        <a:lstStyle/>
        <a:p>
          <a:endParaRPr lang="en-US"/>
        </a:p>
      </dgm:t>
    </dgm:pt>
    <dgm:pt modelId="{FF879850-2147-4B49-9C8A-7FBDD2086C39}">
      <dgm:prSet custT="1"/>
      <dgm:spPr/>
      <dgm:t>
        <a:bodyPr/>
        <a:lstStyle/>
        <a:p>
          <a:pPr algn="l"/>
          <a:r>
            <a:rPr lang="en-US" sz="1500" dirty="0">
              <a:solidFill>
                <a:schemeClr val="tx1"/>
              </a:solidFill>
            </a:rPr>
            <a:t>Housing</a:t>
          </a:r>
        </a:p>
      </dgm:t>
    </dgm:pt>
    <dgm:pt modelId="{4A689A33-39C7-456D-9DE2-A78C02E2707B}" type="parTrans" cxnId="{DE7A4E7F-C759-4C0C-8B35-D8D6843BC513}">
      <dgm:prSet/>
      <dgm:spPr/>
      <dgm:t>
        <a:bodyPr/>
        <a:lstStyle/>
        <a:p>
          <a:endParaRPr lang="en-US"/>
        </a:p>
      </dgm:t>
    </dgm:pt>
    <dgm:pt modelId="{64AC8750-1372-48E2-845C-C693F59438C4}" type="sibTrans" cxnId="{DE7A4E7F-C759-4C0C-8B35-D8D6843BC513}">
      <dgm:prSet/>
      <dgm:spPr/>
      <dgm:t>
        <a:bodyPr/>
        <a:lstStyle/>
        <a:p>
          <a:endParaRPr lang="en-US"/>
        </a:p>
      </dgm:t>
    </dgm:pt>
    <dgm:pt modelId="{142E84F7-9D52-4447-8E78-7FF6C254F68D}">
      <dgm:prSet custT="1"/>
      <dgm:spPr/>
      <dgm:t>
        <a:bodyPr/>
        <a:lstStyle/>
        <a:p>
          <a:pPr algn="l"/>
          <a:r>
            <a:rPr lang="en-US" sz="1500" dirty="0">
              <a:solidFill>
                <a:schemeClr val="tx1"/>
              </a:solidFill>
            </a:rPr>
            <a:t>Waste Management</a:t>
          </a:r>
        </a:p>
      </dgm:t>
    </dgm:pt>
    <dgm:pt modelId="{297D1F75-AF78-4E5D-9D1D-208800C0AFFA}" type="parTrans" cxnId="{4697F862-5405-4ED6-AB5A-305446E12759}">
      <dgm:prSet/>
      <dgm:spPr/>
      <dgm:t>
        <a:bodyPr/>
        <a:lstStyle/>
        <a:p>
          <a:endParaRPr lang="en-US"/>
        </a:p>
      </dgm:t>
    </dgm:pt>
    <dgm:pt modelId="{A2AA64FA-392B-44B0-8B19-3778BCFF59DD}" type="sibTrans" cxnId="{4697F862-5405-4ED6-AB5A-305446E12759}">
      <dgm:prSet/>
      <dgm:spPr/>
      <dgm:t>
        <a:bodyPr/>
        <a:lstStyle/>
        <a:p>
          <a:endParaRPr lang="en-US"/>
        </a:p>
      </dgm:t>
    </dgm:pt>
    <dgm:pt modelId="{04B64D9A-BD6C-4D52-841C-36A9ECD0E7E9}">
      <dgm:prSet phldrT="[Text]"/>
      <dgm:spPr/>
      <dgm:t>
        <a:bodyPr anchor="ctr"/>
        <a:lstStyle/>
        <a:p>
          <a:r>
            <a:rPr lang="en-US" sz="1300" dirty="0"/>
            <a:t>C-SERMS</a:t>
          </a:r>
        </a:p>
      </dgm:t>
    </dgm:pt>
    <dgm:pt modelId="{F493ABC5-0311-473C-8ECE-A2FCCCA275FE}" type="parTrans" cxnId="{7348AB89-AD28-4E18-9990-D877162407B3}">
      <dgm:prSet/>
      <dgm:spPr/>
      <dgm:t>
        <a:bodyPr/>
        <a:lstStyle/>
        <a:p>
          <a:endParaRPr lang="en-US"/>
        </a:p>
      </dgm:t>
    </dgm:pt>
    <dgm:pt modelId="{C63E19C1-AA05-46A3-AD23-6785FC816B08}" type="sibTrans" cxnId="{7348AB89-AD28-4E18-9990-D877162407B3}">
      <dgm:prSet/>
      <dgm:spPr/>
      <dgm:t>
        <a:bodyPr/>
        <a:lstStyle/>
        <a:p>
          <a:endParaRPr lang="en-US"/>
        </a:p>
      </dgm:t>
    </dgm:pt>
    <dgm:pt modelId="{8F889855-93B7-4F64-9196-AD7CACEA3D6F}">
      <dgm:prSet phldrT="[Text]"/>
      <dgm:spPr/>
      <dgm:t>
        <a:bodyPr anchor="ctr"/>
        <a:lstStyle/>
        <a:p>
          <a:r>
            <a:rPr lang="en-US" sz="1300" dirty="0"/>
            <a:t>Climate Resilience Fund: Post Hurricane</a:t>
          </a:r>
        </a:p>
      </dgm:t>
    </dgm:pt>
    <dgm:pt modelId="{929AB07A-639C-49BB-9571-EB3DDD3B6756}" type="parTrans" cxnId="{866E92C7-E834-4D4A-8975-4691519508B8}">
      <dgm:prSet/>
      <dgm:spPr/>
      <dgm:t>
        <a:bodyPr/>
        <a:lstStyle/>
        <a:p>
          <a:endParaRPr lang="en-US"/>
        </a:p>
      </dgm:t>
    </dgm:pt>
    <dgm:pt modelId="{6620431F-C8C3-44CF-8765-C303261C5C6F}" type="sibTrans" cxnId="{866E92C7-E834-4D4A-8975-4691519508B8}">
      <dgm:prSet/>
      <dgm:spPr/>
      <dgm:t>
        <a:bodyPr/>
        <a:lstStyle/>
        <a:p>
          <a:endParaRPr lang="en-US"/>
        </a:p>
      </dgm:t>
    </dgm:pt>
    <dgm:pt modelId="{5733A664-C695-432A-8979-C5C9C89F73DC}" type="pres">
      <dgm:prSet presAssocID="{374A7A2B-4C50-4DAB-820F-7B03BCBF50B6}" presName="cycleMatrixDiagram" presStyleCnt="0">
        <dgm:presLayoutVars>
          <dgm:chMax val="1"/>
          <dgm:dir/>
          <dgm:animLvl val="lvl"/>
          <dgm:resizeHandles val="exact"/>
        </dgm:presLayoutVars>
      </dgm:prSet>
      <dgm:spPr/>
    </dgm:pt>
    <dgm:pt modelId="{509A8DCA-7984-498F-8878-2ED4DAB69277}" type="pres">
      <dgm:prSet presAssocID="{374A7A2B-4C50-4DAB-820F-7B03BCBF50B6}" presName="children" presStyleCnt="0"/>
      <dgm:spPr/>
    </dgm:pt>
    <dgm:pt modelId="{700C8857-F2B8-4883-86BF-CAFE1FA9DA6F}" type="pres">
      <dgm:prSet presAssocID="{374A7A2B-4C50-4DAB-820F-7B03BCBF50B6}" presName="child1group" presStyleCnt="0"/>
      <dgm:spPr/>
    </dgm:pt>
    <dgm:pt modelId="{CBD9D807-5B58-40CB-93BB-71093685B874}" type="pres">
      <dgm:prSet presAssocID="{374A7A2B-4C50-4DAB-820F-7B03BCBF50B6}" presName="child1" presStyleLbl="bgAcc1" presStyleIdx="0" presStyleCnt="4" custLinFactNeighborX="-16694" custLinFactNeighborY="7091"/>
      <dgm:spPr/>
    </dgm:pt>
    <dgm:pt modelId="{69D058E4-3858-450F-A91D-5981A8362AFE}" type="pres">
      <dgm:prSet presAssocID="{374A7A2B-4C50-4DAB-820F-7B03BCBF50B6}" presName="child1Text" presStyleLbl="bgAcc1" presStyleIdx="0" presStyleCnt="4">
        <dgm:presLayoutVars>
          <dgm:bulletEnabled val="1"/>
        </dgm:presLayoutVars>
      </dgm:prSet>
      <dgm:spPr/>
    </dgm:pt>
    <dgm:pt modelId="{530ED22A-C3A3-4789-856E-D201410D9272}" type="pres">
      <dgm:prSet presAssocID="{374A7A2B-4C50-4DAB-820F-7B03BCBF50B6}" presName="child2group" presStyleCnt="0"/>
      <dgm:spPr/>
    </dgm:pt>
    <dgm:pt modelId="{5C9CE9E9-27A4-40EC-91CA-2D3ADEF3700D}" type="pres">
      <dgm:prSet presAssocID="{374A7A2B-4C50-4DAB-820F-7B03BCBF50B6}" presName="child2" presStyleLbl="bgAcc1" presStyleIdx="1" presStyleCnt="4" custLinFactNeighborX="17494" custLinFactNeighborY="10101"/>
      <dgm:spPr/>
    </dgm:pt>
    <dgm:pt modelId="{A7187816-5BB2-44AE-9325-6AB53306A76A}" type="pres">
      <dgm:prSet presAssocID="{374A7A2B-4C50-4DAB-820F-7B03BCBF50B6}" presName="child2Text" presStyleLbl="bgAcc1" presStyleIdx="1" presStyleCnt="4">
        <dgm:presLayoutVars>
          <dgm:bulletEnabled val="1"/>
        </dgm:presLayoutVars>
      </dgm:prSet>
      <dgm:spPr/>
    </dgm:pt>
    <dgm:pt modelId="{FC230BB5-7289-4C6C-A565-351E5648851D}" type="pres">
      <dgm:prSet presAssocID="{374A7A2B-4C50-4DAB-820F-7B03BCBF50B6}" presName="child3group" presStyleCnt="0"/>
      <dgm:spPr/>
    </dgm:pt>
    <dgm:pt modelId="{CFF9346A-DE15-4C05-B919-29DC7979BE24}" type="pres">
      <dgm:prSet presAssocID="{374A7A2B-4C50-4DAB-820F-7B03BCBF50B6}" presName="child3" presStyleLbl="bgAcc1" presStyleIdx="2" presStyleCnt="4" custScaleX="93958" custScaleY="169475" custLinFactNeighborX="26970" custLinFactNeighborY="-3173"/>
      <dgm:spPr/>
    </dgm:pt>
    <dgm:pt modelId="{8CCFA326-EF01-49C4-AFFD-071DC8D492E7}" type="pres">
      <dgm:prSet presAssocID="{374A7A2B-4C50-4DAB-820F-7B03BCBF50B6}" presName="child3Text" presStyleLbl="bgAcc1" presStyleIdx="2" presStyleCnt="4">
        <dgm:presLayoutVars>
          <dgm:bulletEnabled val="1"/>
        </dgm:presLayoutVars>
      </dgm:prSet>
      <dgm:spPr/>
    </dgm:pt>
    <dgm:pt modelId="{A743E8F2-FB27-445D-8D86-A3657BCA9C3E}" type="pres">
      <dgm:prSet presAssocID="{374A7A2B-4C50-4DAB-820F-7B03BCBF50B6}" presName="child4group" presStyleCnt="0"/>
      <dgm:spPr/>
    </dgm:pt>
    <dgm:pt modelId="{AAA688B6-29C6-44DD-9107-369FE12DF211}" type="pres">
      <dgm:prSet presAssocID="{374A7A2B-4C50-4DAB-820F-7B03BCBF50B6}" presName="child4" presStyleLbl="bgAcc1" presStyleIdx="3" presStyleCnt="4" custLinFactNeighborX="-13870" custLinFactNeighborY="3868"/>
      <dgm:spPr/>
    </dgm:pt>
    <dgm:pt modelId="{C980AD13-3FBB-41BD-9AD0-5837C37CBB38}" type="pres">
      <dgm:prSet presAssocID="{374A7A2B-4C50-4DAB-820F-7B03BCBF50B6}" presName="child4Text" presStyleLbl="bgAcc1" presStyleIdx="3" presStyleCnt="4">
        <dgm:presLayoutVars>
          <dgm:bulletEnabled val="1"/>
        </dgm:presLayoutVars>
      </dgm:prSet>
      <dgm:spPr/>
    </dgm:pt>
    <dgm:pt modelId="{2564D804-CA39-4D9D-BB5F-3B098CEDF65D}" type="pres">
      <dgm:prSet presAssocID="{374A7A2B-4C50-4DAB-820F-7B03BCBF50B6}" presName="childPlaceholder" presStyleCnt="0"/>
      <dgm:spPr/>
    </dgm:pt>
    <dgm:pt modelId="{3EDC9D58-9090-4D43-8177-4289325C08F9}" type="pres">
      <dgm:prSet presAssocID="{374A7A2B-4C50-4DAB-820F-7B03BCBF50B6}" presName="circle" presStyleCnt="0"/>
      <dgm:spPr/>
    </dgm:pt>
    <dgm:pt modelId="{83966FD3-A803-4841-84D8-DE1C38CFC6AD}" type="pres">
      <dgm:prSet presAssocID="{374A7A2B-4C50-4DAB-820F-7B03BCBF50B6}" presName="quadrant1" presStyleLbl="node1" presStyleIdx="0" presStyleCnt="4" custScaleX="96675" custScaleY="105058" custLinFactNeighborX="1853" custLinFactNeighborY="4874">
        <dgm:presLayoutVars>
          <dgm:chMax val="1"/>
          <dgm:bulletEnabled val="1"/>
        </dgm:presLayoutVars>
      </dgm:prSet>
      <dgm:spPr/>
    </dgm:pt>
    <dgm:pt modelId="{86D32BC0-C3E2-4DAD-A18F-600ECBA42CCC}" type="pres">
      <dgm:prSet presAssocID="{374A7A2B-4C50-4DAB-820F-7B03BCBF50B6}" presName="quadrant2" presStyleLbl="node1" presStyleIdx="1" presStyleCnt="4" custScaleX="97789" custScaleY="118396" custLinFactNeighborX="-3355" custLinFactNeighborY="15197">
        <dgm:presLayoutVars>
          <dgm:chMax val="1"/>
          <dgm:bulletEnabled val="1"/>
        </dgm:presLayoutVars>
      </dgm:prSet>
      <dgm:spPr/>
    </dgm:pt>
    <dgm:pt modelId="{A1C6D8BC-AC5D-4DF6-97B0-EA4746377A0D}" type="pres">
      <dgm:prSet presAssocID="{374A7A2B-4C50-4DAB-820F-7B03BCBF50B6}" presName="quadrant3" presStyleLbl="node1" presStyleIdx="2" presStyleCnt="4" custScaleX="96165" custScaleY="85414">
        <dgm:presLayoutVars>
          <dgm:chMax val="1"/>
          <dgm:bulletEnabled val="1"/>
        </dgm:presLayoutVars>
      </dgm:prSet>
      <dgm:spPr/>
    </dgm:pt>
    <dgm:pt modelId="{7005562B-B645-41D4-9BB4-1E5B5FB70D9C}" type="pres">
      <dgm:prSet presAssocID="{374A7A2B-4C50-4DAB-820F-7B03BCBF50B6}" presName="quadrant4" presStyleLbl="node1" presStyleIdx="3" presStyleCnt="4" custScaleX="103899" custScaleY="88997" custLinFactNeighborX="1466" custLinFactNeighborY="-4450">
        <dgm:presLayoutVars>
          <dgm:chMax val="1"/>
          <dgm:bulletEnabled val="1"/>
        </dgm:presLayoutVars>
      </dgm:prSet>
      <dgm:spPr/>
    </dgm:pt>
    <dgm:pt modelId="{07E51EE8-B32B-4273-A0B1-32FCA9249F55}" type="pres">
      <dgm:prSet presAssocID="{374A7A2B-4C50-4DAB-820F-7B03BCBF50B6}" presName="quadrantPlaceholder" presStyleCnt="0"/>
      <dgm:spPr/>
    </dgm:pt>
    <dgm:pt modelId="{3F2AC11C-674F-471D-915E-27043480C755}" type="pres">
      <dgm:prSet presAssocID="{374A7A2B-4C50-4DAB-820F-7B03BCBF50B6}" presName="center1" presStyleLbl="fgShp" presStyleIdx="0" presStyleCnt="2" custFlipVert="0" custFlipHor="1" custScaleX="86176" custScaleY="127877" custLinFactNeighborX="14348" custLinFactNeighborY="-33513"/>
      <dgm:spPr/>
    </dgm:pt>
    <dgm:pt modelId="{2AC64074-8CE0-4CB7-9BF4-445EAE813741}" type="pres">
      <dgm:prSet presAssocID="{374A7A2B-4C50-4DAB-820F-7B03BCBF50B6}" presName="center2" presStyleLbl="fgShp" presStyleIdx="1" presStyleCnt="2"/>
      <dgm:spPr/>
    </dgm:pt>
  </dgm:ptLst>
  <dgm:cxnLst>
    <dgm:cxn modelId="{F6AA3708-1C07-4A46-AF1C-9D159213B5B8}" type="presOf" srcId="{96DCDFEE-0BF2-403C-A813-B7B49FC22E97}" destId="{CFF9346A-DE15-4C05-B919-29DC7979BE24}" srcOrd="0" destOrd="5" presId="urn:microsoft.com/office/officeart/2005/8/layout/cycle4#1"/>
    <dgm:cxn modelId="{BF7DFD09-6FE0-4CAC-A633-E480759DBB93}" type="presOf" srcId="{26CA205C-E054-4D43-A158-7C072BEEBE4D}" destId="{CFF9346A-DE15-4C05-B919-29DC7979BE24}" srcOrd="0" destOrd="1" presId="urn:microsoft.com/office/officeart/2005/8/layout/cycle4#1"/>
    <dgm:cxn modelId="{EB86230E-9824-444B-AB3B-A9F750AE3872}" type="presOf" srcId="{7DA6E880-4483-4E72-9CB4-8B074BD9CCA2}" destId="{5C9CE9E9-27A4-40EC-91CA-2D3ADEF3700D}" srcOrd="0" destOrd="3" presId="urn:microsoft.com/office/officeart/2005/8/layout/cycle4#1"/>
    <dgm:cxn modelId="{1A24B01C-F4A0-49E6-A611-3D0CEB9BEFC6}" type="presOf" srcId="{26CA205C-E054-4D43-A158-7C072BEEBE4D}" destId="{8CCFA326-EF01-49C4-AFFD-071DC8D492E7}" srcOrd="1" destOrd="1" presId="urn:microsoft.com/office/officeart/2005/8/layout/cycle4#1"/>
    <dgm:cxn modelId="{524AEF1D-3902-45BB-9F62-49DAC5DA6D65}" type="presOf" srcId="{6106A26D-84C3-40F7-9571-34CD50D493BE}" destId="{83966FD3-A803-4841-84D8-DE1C38CFC6AD}" srcOrd="0" destOrd="0" presId="urn:microsoft.com/office/officeart/2005/8/layout/cycle4#1"/>
    <dgm:cxn modelId="{740C3B21-FE6C-4B00-AAD9-47B8A65C6654}" srcId="{64A336B3-3173-4A99-A7F7-21EB5CA21947}" destId="{5E854D80-9547-421D-8836-6225B69C7F89}" srcOrd="2" destOrd="0" parTransId="{84CE4F62-C6F5-4FC2-9EC1-41DC1BFDD0B9}" sibTransId="{92FE0F27-811B-4E49-90D2-FF8E3A9BDFA7}"/>
    <dgm:cxn modelId="{D8E16623-F67C-4F0D-959D-5E0A186C9C57}" srcId="{4B7437D5-715C-488A-A135-4FC0FA658034}" destId="{1C5E6811-D1E7-449C-953A-5E7AE0D5AE6C}" srcOrd="4" destOrd="0" parTransId="{17F29A9C-C5E8-4FD6-93BE-92BCB0554D5D}" sibTransId="{E2E34B13-2018-4F29-9C51-C60B56ADCF34}"/>
    <dgm:cxn modelId="{6479B226-EBE7-40F8-99C1-624804C02592}" srcId="{374A7A2B-4C50-4DAB-820F-7B03BCBF50B6}" destId="{869855F7-A189-4C2E-9408-8243E498289A}" srcOrd="3" destOrd="0" parTransId="{733811DB-F12B-401C-9B52-38416A1F3252}" sibTransId="{2E254EF2-0C6D-47D2-9611-B8AA45C8FDCF}"/>
    <dgm:cxn modelId="{5AA2BA2A-47D5-47B2-90FD-0B5B83F56B5A}" srcId="{869855F7-A189-4C2E-9408-8243E498289A}" destId="{5A35101A-4F07-46EC-87ED-1BC16133FA87}" srcOrd="1" destOrd="0" parTransId="{52BF66C1-A1F5-4762-9EA0-465CB171071E}" sibTransId="{39C3E674-9116-483D-A70F-27B4118DC321}"/>
    <dgm:cxn modelId="{4646FD2E-57E7-4A7D-BE8F-D6469D512DE6}" type="presOf" srcId="{161DA213-E158-4F90-8111-B7FC4E3D4AA6}" destId="{CFF9346A-DE15-4C05-B919-29DC7979BE24}" srcOrd="0" destOrd="3" presId="urn:microsoft.com/office/officeart/2005/8/layout/cycle4#1"/>
    <dgm:cxn modelId="{0A8B1D30-F761-413F-ABD0-2544600B493B}" srcId="{869855F7-A189-4C2E-9408-8243E498289A}" destId="{99DCCCA0-9682-424C-8F67-1117C95347EF}" srcOrd="0" destOrd="0" parTransId="{890B6405-98BF-475B-BA8D-16BE00EB3BC4}" sibTransId="{6F143BC6-1634-4D43-9316-A9348A7DCCC6}"/>
    <dgm:cxn modelId="{9E747E31-4F24-4D32-8696-E52E008EA031}" type="presOf" srcId="{0D3894B8-B8B1-44CC-AD1C-5B0C034A94D2}" destId="{69D058E4-3858-450F-A91D-5981A8362AFE}" srcOrd="1" destOrd="5" presId="urn:microsoft.com/office/officeart/2005/8/layout/cycle4#1"/>
    <dgm:cxn modelId="{770A1D36-6EB0-4606-A169-47271424378A}" srcId="{374A7A2B-4C50-4DAB-820F-7B03BCBF50B6}" destId="{64A336B3-3173-4A99-A7F7-21EB5CA21947}" srcOrd="1" destOrd="0" parTransId="{4C5A6B36-E770-4251-8952-95C5F2ADB001}" sibTransId="{5AA92E70-917E-4270-A212-89A21A799EF4}"/>
    <dgm:cxn modelId="{3EAE4336-0FB6-4F75-B5CC-E294BA28EF46}" srcId="{6106A26D-84C3-40F7-9571-34CD50D493BE}" destId="{F34803DE-D173-4653-9A00-9C2E71EEFB87}" srcOrd="1" destOrd="0" parTransId="{46F234AC-2000-4F7C-9A9E-F37617CCB45D}" sibTransId="{F632FFAA-6CCB-4C16-95F3-3264DF9973B0}"/>
    <dgm:cxn modelId="{6F1ADD38-AF13-4FE9-95DE-72782B334B5B}" srcId="{64A336B3-3173-4A99-A7F7-21EB5CA21947}" destId="{EFB644C4-0697-4573-BD1B-D06351EBABE1}" srcOrd="1" destOrd="0" parTransId="{E547AA5B-004A-4848-BE61-D57FAA90C7BF}" sibTransId="{DC14C481-E318-4CA2-A267-8D486980B84E}"/>
    <dgm:cxn modelId="{E2EEF53A-63A2-4D16-83CF-BF5971073DF0}" type="presOf" srcId="{B27929E5-B60A-40E7-BEB9-B1EF40E03027}" destId="{69D058E4-3858-450F-A91D-5981A8362AFE}" srcOrd="1" destOrd="0" presId="urn:microsoft.com/office/officeart/2005/8/layout/cycle4#1"/>
    <dgm:cxn modelId="{6AC2EA3C-A210-43D6-AE7D-4161BC1684AE}" type="presOf" srcId="{628DEDE6-724A-4949-82E1-40C79ED370D7}" destId="{CFF9346A-DE15-4C05-B919-29DC7979BE24}" srcOrd="0" destOrd="6" presId="urn:microsoft.com/office/officeart/2005/8/layout/cycle4#1"/>
    <dgm:cxn modelId="{91A31740-8374-4B8F-AFDE-BAB4D4A289CE}" srcId="{6106A26D-84C3-40F7-9571-34CD50D493BE}" destId="{0F54686C-ED1F-44EF-A1EB-98AE890CF01D}" srcOrd="4" destOrd="0" parTransId="{137D5EAD-2431-45E3-884E-59024915BDC4}" sibTransId="{F9518353-48A8-44F1-92C4-A120FBCC6BB7}"/>
    <dgm:cxn modelId="{6A223B40-88D9-4C0A-9783-FF8626788825}" type="presOf" srcId="{4BF4914B-AF43-4F1B-A7F5-FD789F013E0E}" destId="{CFF9346A-DE15-4C05-B919-29DC7979BE24}" srcOrd="0" destOrd="2" presId="urn:microsoft.com/office/officeart/2005/8/layout/cycle4#1"/>
    <dgm:cxn modelId="{02E8E15E-8C74-4DCE-BAE0-58F1615449F6}" srcId="{6106A26D-84C3-40F7-9571-34CD50D493BE}" destId="{05ED59A4-29CA-48B3-8A81-E69FD83F93C2}" srcOrd="2" destOrd="0" parTransId="{8A64BD7B-A869-46F1-86E3-1D0D6048B306}" sibTransId="{4F48D5FE-C575-4CAD-AC68-35D1726D9A89}"/>
    <dgm:cxn modelId="{4697F862-5405-4ED6-AB5A-305446E12759}" srcId="{4B7437D5-715C-488A-A135-4FC0FA658034}" destId="{142E84F7-9D52-4447-8E78-7FF6C254F68D}" srcOrd="8" destOrd="0" parTransId="{297D1F75-AF78-4E5D-9D1D-208800C0AFFA}" sibTransId="{A2AA64FA-392B-44B0-8B19-3778BCFF59DD}"/>
    <dgm:cxn modelId="{42415A63-B449-4D29-B1E2-58B29EE25CD3}" type="presOf" srcId="{05ED59A4-29CA-48B3-8A81-E69FD83F93C2}" destId="{CBD9D807-5B58-40CB-93BB-71093685B874}" srcOrd="0" destOrd="2" presId="urn:microsoft.com/office/officeart/2005/8/layout/cycle4#1"/>
    <dgm:cxn modelId="{02EF5544-FC70-4F6E-AD2C-DB4C39858B0E}" type="presOf" srcId="{5A35101A-4F07-46EC-87ED-1BC16133FA87}" destId="{AAA688B6-29C6-44DD-9107-369FE12DF211}" srcOrd="0" destOrd="1" presId="urn:microsoft.com/office/officeart/2005/8/layout/cycle4#1"/>
    <dgm:cxn modelId="{C7B51446-A9BF-423D-B4DD-EBD94B67B4EF}" srcId="{6106A26D-84C3-40F7-9571-34CD50D493BE}" destId="{6EEA1083-91E3-4775-AE6F-C8B842788C79}" srcOrd="3" destOrd="0" parTransId="{268FD1CA-5D67-4FF5-8A52-F28BE0C2D78F}" sibTransId="{0C344691-CA5D-4CDF-A487-7F76E7C01F68}"/>
    <dgm:cxn modelId="{A905164C-18EB-430B-AEFB-236A8BF047F2}" type="presOf" srcId="{628DEDE6-724A-4949-82E1-40C79ED370D7}" destId="{8CCFA326-EF01-49C4-AFFD-071DC8D492E7}" srcOrd="1" destOrd="6" presId="urn:microsoft.com/office/officeart/2005/8/layout/cycle4#1"/>
    <dgm:cxn modelId="{EA79326C-29D2-47FD-A40C-D94A81DE9A05}" type="presOf" srcId="{691ED324-16F3-4753-8A0F-8A576DA2EA44}" destId="{8CCFA326-EF01-49C4-AFFD-071DC8D492E7}" srcOrd="1" destOrd="0" presId="urn:microsoft.com/office/officeart/2005/8/layout/cycle4#1"/>
    <dgm:cxn modelId="{EF8FD84C-1558-4566-B027-E64075811794}" type="presOf" srcId="{8F889855-93B7-4F64-9196-AD7CACEA3D6F}" destId="{C980AD13-3FBB-41BD-9AD0-5837C37CBB38}" srcOrd="1" destOrd="4" presId="urn:microsoft.com/office/officeart/2005/8/layout/cycle4#1"/>
    <dgm:cxn modelId="{DED9986D-A671-4700-852E-D92B0B71E029}" type="presOf" srcId="{4BF4914B-AF43-4F1B-A7F5-FD789F013E0E}" destId="{8CCFA326-EF01-49C4-AFFD-071DC8D492E7}" srcOrd="1" destOrd="2" presId="urn:microsoft.com/office/officeart/2005/8/layout/cycle4#1"/>
    <dgm:cxn modelId="{99336652-DD37-4D97-B25E-B720754A0123}" srcId="{64A336B3-3173-4A99-A7F7-21EB5CA21947}" destId="{80BD8882-3BA2-4681-B07E-B770D46F3810}" srcOrd="0" destOrd="0" parTransId="{0ED1CB15-CC4C-42D4-B13C-F55B71625C0C}" sibTransId="{D76314EE-E281-4CF7-BAD1-47071278705D}"/>
    <dgm:cxn modelId="{3955CA72-4697-43A1-B3C2-5A43D9CCA069}" type="presOf" srcId="{FF879850-2147-4B49-9C8A-7FBDD2086C39}" destId="{8CCFA326-EF01-49C4-AFFD-071DC8D492E7}" srcOrd="1" destOrd="7" presId="urn:microsoft.com/office/officeart/2005/8/layout/cycle4#1"/>
    <dgm:cxn modelId="{3C27D252-49B9-48E1-B3E3-271B5DD73BE7}" srcId="{374A7A2B-4C50-4DAB-820F-7B03BCBF50B6}" destId="{6106A26D-84C3-40F7-9571-34CD50D493BE}" srcOrd="0" destOrd="0" parTransId="{86680E47-498A-4B13-8D62-6B7B2DED80A8}" sibTransId="{8A763765-9FED-41EC-8F3E-D69E732FE0F6}"/>
    <dgm:cxn modelId="{A32E0B53-4BFD-4E11-B190-6E06CDC77C40}" type="presOf" srcId="{64A336B3-3173-4A99-A7F7-21EB5CA21947}" destId="{86D32BC0-C3E2-4DAD-A18F-600ECBA42CCC}" srcOrd="0" destOrd="0" presId="urn:microsoft.com/office/officeart/2005/8/layout/cycle4#1"/>
    <dgm:cxn modelId="{A42AA155-1F85-4646-956C-259B073DFD02}" type="presOf" srcId="{EFB644C4-0697-4573-BD1B-D06351EBABE1}" destId="{A7187816-5BB2-44AE-9325-6AB53306A76A}" srcOrd="1" destOrd="1" presId="urn:microsoft.com/office/officeart/2005/8/layout/cycle4#1"/>
    <dgm:cxn modelId="{053F7157-86E2-4830-BBF8-7118B06BE9E3}" srcId="{869855F7-A189-4C2E-9408-8243E498289A}" destId="{F9B8E487-30DB-40A4-9136-DE663274C0BE}" srcOrd="2" destOrd="0" parTransId="{10AA5755-9394-4237-B104-C09F17C0928B}" sibTransId="{FAA003BE-ABB6-4A08-BE05-F2E5ADAE12E7}"/>
    <dgm:cxn modelId="{6A090A78-E556-477B-B6ED-F06432665B6C}" type="presOf" srcId="{F34803DE-D173-4653-9A00-9C2E71EEFB87}" destId="{69D058E4-3858-450F-A91D-5981A8362AFE}" srcOrd="1" destOrd="1" presId="urn:microsoft.com/office/officeart/2005/8/layout/cycle4#1"/>
    <dgm:cxn modelId="{5565F058-83A9-4836-BE69-DDD5A9D8E79F}" srcId="{6106A26D-84C3-40F7-9571-34CD50D493BE}" destId="{B27929E5-B60A-40E7-BEB9-B1EF40E03027}" srcOrd="0" destOrd="0" parTransId="{2104FC55-DA36-43A9-8FC3-D540673E236B}" sibTransId="{166D6C9D-62A7-43B2-BB82-995662517259}"/>
    <dgm:cxn modelId="{DE7A4E7F-C759-4C0C-8B35-D8D6843BC513}" srcId="{4B7437D5-715C-488A-A135-4FC0FA658034}" destId="{FF879850-2147-4B49-9C8A-7FBDD2086C39}" srcOrd="7" destOrd="0" parTransId="{4A689A33-39C7-456D-9DE2-A78C02E2707B}" sibTransId="{64AC8750-1372-48E2-845C-C693F59438C4}"/>
    <dgm:cxn modelId="{68CA567F-A154-422D-8F1A-ABA3A8E1BD56}" type="presOf" srcId="{745281F1-806F-4404-95C5-A3B4B4314F4F}" destId="{8CCFA326-EF01-49C4-AFFD-071DC8D492E7}" srcOrd="1" destOrd="9" presId="urn:microsoft.com/office/officeart/2005/8/layout/cycle4#1"/>
    <dgm:cxn modelId="{B0952381-4639-4D42-BB32-0DA98AB43968}" type="presOf" srcId="{99DCCCA0-9682-424C-8F67-1117C95347EF}" destId="{C980AD13-3FBB-41BD-9AD0-5837C37CBB38}" srcOrd="1" destOrd="0" presId="urn:microsoft.com/office/officeart/2005/8/layout/cycle4#1"/>
    <dgm:cxn modelId="{15F28083-B517-4627-A9A3-CEBBB6F51799}" type="presOf" srcId="{0F54686C-ED1F-44EF-A1EB-98AE890CF01D}" destId="{69D058E4-3858-450F-A91D-5981A8362AFE}" srcOrd="1" destOrd="4" presId="urn:microsoft.com/office/officeart/2005/8/layout/cycle4#1"/>
    <dgm:cxn modelId="{ADAED784-1171-4D24-A030-418A510C7046}" srcId="{4B7437D5-715C-488A-A135-4FC0FA658034}" destId="{26CA205C-E054-4D43-A158-7C072BEEBE4D}" srcOrd="1" destOrd="0" parTransId="{A9063996-08FB-4BA0-9C9B-6B4A5DB87B83}" sibTransId="{65345CE6-1FBD-4622-A131-6B883A59AD8C}"/>
    <dgm:cxn modelId="{F504CE88-F104-4DD0-A1EA-518ABBC25A72}" type="presOf" srcId="{6EEA1083-91E3-4775-AE6F-C8B842788C79}" destId="{69D058E4-3858-450F-A91D-5981A8362AFE}" srcOrd="1" destOrd="3" presId="urn:microsoft.com/office/officeart/2005/8/layout/cycle4#1"/>
    <dgm:cxn modelId="{7348AB89-AD28-4E18-9990-D877162407B3}" srcId="{869855F7-A189-4C2E-9408-8243E498289A}" destId="{04B64D9A-BD6C-4D52-841C-36A9ECD0E7E9}" srcOrd="3" destOrd="0" parTransId="{F493ABC5-0311-473C-8ECE-A2FCCCA275FE}" sibTransId="{C63E19C1-AA05-46A3-AD23-6785FC816B08}"/>
    <dgm:cxn modelId="{2E76DC8F-3C53-477E-AE55-BE5D73824440}" type="presOf" srcId="{F34803DE-D173-4653-9A00-9C2E71EEFB87}" destId="{CBD9D807-5B58-40CB-93BB-71093685B874}" srcOrd="0" destOrd="1" presId="urn:microsoft.com/office/officeart/2005/8/layout/cycle4#1"/>
    <dgm:cxn modelId="{B1816F92-B4C8-40E4-BD30-B779AFE2372B}" type="presOf" srcId="{8F889855-93B7-4F64-9196-AD7CACEA3D6F}" destId="{AAA688B6-29C6-44DD-9107-369FE12DF211}" srcOrd="0" destOrd="4" presId="urn:microsoft.com/office/officeart/2005/8/layout/cycle4#1"/>
    <dgm:cxn modelId="{B285D992-9B27-465F-9699-B36D54CFF656}" type="presOf" srcId="{80BD8882-3BA2-4681-B07E-B770D46F3810}" destId="{A7187816-5BB2-44AE-9325-6AB53306A76A}" srcOrd="1" destOrd="0" presId="urn:microsoft.com/office/officeart/2005/8/layout/cycle4#1"/>
    <dgm:cxn modelId="{57AA9994-C7AD-4D3D-8661-6D16904D2043}" type="presOf" srcId="{04B64D9A-BD6C-4D52-841C-36A9ECD0E7E9}" destId="{C980AD13-3FBB-41BD-9AD0-5837C37CBB38}" srcOrd="1" destOrd="3" presId="urn:microsoft.com/office/officeart/2005/8/layout/cycle4#1"/>
    <dgm:cxn modelId="{36B55F98-A63A-46BD-8F45-D7218DC64794}" type="presOf" srcId="{4B7437D5-715C-488A-A135-4FC0FA658034}" destId="{A1C6D8BC-AC5D-4DF6-97B0-EA4746377A0D}" srcOrd="0" destOrd="0" presId="urn:microsoft.com/office/officeart/2005/8/layout/cycle4#1"/>
    <dgm:cxn modelId="{2C132799-711F-405C-B72E-38A6B2943C09}" type="presOf" srcId="{374A7A2B-4C50-4DAB-820F-7B03BCBF50B6}" destId="{5733A664-C695-432A-8979-C5C9C89F73DC}" srcOrd="0" destOrd="0" presId="urn:microsoft.com/office/officeart/2005/8/layout/cycle4#1"/>
    <dgm:cxn modelId="{CC1CCE9A-D0B8-483B-93E9-AF71F06B09C0}" srcId="{4B7437D5-715C-488A-A135-4FC0FA658034}" destId="{4BF4914B-AF43-4F1B-A7F5-FD789F013E0E}" srcOrd="2" destOrd="0" parTransId="{1DB829E6-2E31-4FB7-8F9A-7C1A1984380B}" sibTransId="{865F2AF1-54EC-476A-AC60-4F38B0ED40DE}"/>
    <dgm:cxn modelId="{9736229C-5E18-4841-963F-80ACA81C1058}" type="presOf" srcId="{691ED324-16F3-4753-8A0F-8A576DA2EA44}" destId="{CFF9346A-DE15-4C05-B919-29DC7979BE24}" srcOrd="0" destOrd="0" presId="urn:microsoft.com/office/officeart/2005/8/layout/cycle4#1"/>
    <dgm:cxn modelId="{674B7D9D-183D-46F7-B101-8AE0810E05C8}" type="presOf" srcId="{EFB644C4-0697-4573-BD1B-D06351EBABE1}" destId="{5C9CE9E9-27A4-40EC-91CA-2D3ADEF3700D}" srcOrd="0" destOrd="1" presId="urn:microsoft.com/office/officeart/2005/8/layout/cycle4#1"/>
    <dgm:cxn modelId="{B2EC5E9F-5792-4478-86B6-8CA9E43AFEBA}" type="presOf" srcId="{F9B8E487-30DB-40A4-9136-DE663274C0BE}" destId="{C980AD13-3FBB-41BD-9AD0-5837C37CBB38}" srcOrd="1" destOrd="2" presId="urn:microsoft.com/office/officeart/2005/8/layout/cycle4#1"/>
    <dgm:cxn modelId="{55C3BF9F-F89B-4B56-B1B1-83625CADB04A}" type="presOf" srcId="{745281F1-806F-4404-95C5-A3B4B4314F4F}" destId="{CFF9346A-DE15-4C05-B919-29DC7979BE24}" srcOrd="0" destOrd="9" presId="urn:microsoft.com/office/officeart/2005/8/layout/cycle4#1"/>
    <dgm:cxn modelId="{8D8341A9-948B-4FF7-A379-F658C8E02918}" type="presOf" srcId="{0F54686C-ED1F-44EF-A1EB-98AE890CF01D}" destId="{CBD9D807-5B58-40CB-93BB-71093685B874}" srcOrd="0" destOrd="4" presId="urn:microsoft.com/office/officeart/2005/8/layout/cycle4#1"/>
    <dgm:cxn modelId="{8AFDB5A9-95A5-4800-8FC0-4D03981373DB}" type="presOf" srcId="{5E854D80-9547-421D-8836-6225B69C7F89}" destId="{A7187816-5BB2-44AE-9325-6AB53306A76A}" srcOrd="1" destOrd="2" presId="urn:microsoft.com/office/officeart/2005/8/layout/cycle4#1"/>
    <dgm:cxn modelId="{F0313BAB-6BF1-485A-88E6-78DF1E989A1F}" srcId="{6106A26D-84C3-40F7-9571-34CD50D493BE}" destId="{0D3894B8-B8B1-44CC-AD1C-5B0C034A94D2}" srcOrd="5" destOrd="0" parTransId="{3586F5E2-F7DC-4E80-A896-DAE32D2232D1}" sibTransId="{A4A95E9B-612C-413D-9F99-F843071E0E74}"/>
    <dgm:cxn modelId="{1C4D82AC-B291-43B1-9304-94F958A88C94}" type="presOf" srcId="{161DA213-E158-4F90-8111-B7FC4E3D4AA6}" destId="{8CCFA326-EF01-49C4-AFFD-071DC8D492E7}" srcOrd="1" destOrd="3" presId="urn:microsoft.com/office/officeart/2005/8/layout/cycle4#1"/>
    <dgm:cxn modelId="{84E420B0-DBE2-4774-9E9E-B33444366DD8}" srcId="{4B7437D5-715C-488A-A135-4FC0FA658034}" destId="{745281F1-806F-4404-95C5-A3B4B4314F4F}" srcOrd="9" destOrd="0" parTransId="{C3928C49-2779-4FE3-BBD6-36DC035F8204}" sibTransId="{8F6501E8-6C64-4E73-9600-32846E04326A}"/>
    <dgm:cxn modelId="{1AF26DB6-84AD-4E07-93F2-7E57BFA4DBF1}" type="presOf" srcId="{0D3894B8-B8B1-44CC-AD1C-5B0C034A94D2}" destId="{CBD9D807-5B58-40CB-93BB-71093685B874}" srcOrd="0" destOrd="5" presId="urn:microsoft.com/office/officeart/2005/8/layout/cycle4#1"/>
    <dgm:cxn modelId="{226F4FB6-978A-4842-BBA7-9E88348D0EDC}" type="presOf" srcId="{80BD8882-3BA2-4681-B07E-B770D46F3810}" destId="{5C9CE9E9-27A4-40EC-91CA-2D3ADEF3700D}" srcOrd="0" destOrd="0" presId="urn:microsoft.com/office/officeart/2005/8/layout/cycle4#1"/>
    <dgm:cxn modelId="{2D8605BA-25F3-4A5B-962E-71371410E2DE}" type="presOf" srcId="{142E84F7-9D52-4447-8E78-7FF6C254F68D}" destId="{8CCFA326-EF01-49C4-AFFD-071DC8D492E7}" srcOrd="1" destOrd="8" presId="urn:microsoft.com/office/officeart/2005/8/layout/cycle4#1"/>
    <dgm:cxn modelId="{5EBDE3BD-0787-4A4C-A3F5-12712F3F0B97}" type="presOf" srcId="{99DCCCA0-9682-424C-8F67-1117C95347EF}" destId="{AAA688B6-29C6-44DD-9107-369FE12DF211}" srcOrd="0" destOrd="0" presId="urn:microsoft.com/office/officeart/2005/8/layout/cycle4#1"/>
    <dgm:cxn modelId="{866E92C7-E834-4D4A-8975-4691519508B8}" srcId="{869855F7-A189-4C2E-9408-8243E498289A}" destId="{8F889855-93B7-4F64-9196-AD7CACEA3D6F}" srcOrd="4" destOrd="0" parTransId="{929AB07A-639C-49BB-9571-EB3DDD3B6756}" sibTransId="{6620431F-C8C3-44CF-8765-C303261C5C6F}"/>
    <dgm:cxn modelId="{BFF356CB-2E59-46AF-A7B0-7957C8589BC8}" type="presOf" srcId="{6EEA1083-91E3-4775-AE6F-C8B842788C79}" destId="{CBD9D807-5B58-40CB-93BB-71093685B874}" srcOrd="0" destOrd="3" presId="urn:microsoft.com/office/officeart/2005/8/layout/cycle4#1"/>
    <dgm:cxn modelId="{324B67D1-A47B-42A4-8FC3-79FBA958500F}" type="presOf" srcId="{96DCDFEE-0BF2-403C-A813-B7B49FC22E97}" destId="{8CCFA326-EF01-49C4-AFFD-071DC8D492E7}" srcOrd="1" destOrd="5" presId="urn:microsoft.com/office/officeart/2005/8/layout/cycle4#1"/>
    <dgm:cxn modelId="{B1D2FCD5-B46A-4A86-AAE3-4CCCDBCA75FC}" type="presOf" srcId="{1C5E6811-D1E7-449C-953A-5E7AE0D5AE6C}" destId="{8CCFA326-EF01-49C4-AFFD-071DC8D492E7}" srcOrd="1" destOrd="4" presId="urn:microsoft.com/office/officeart/2005/8/layout/cycle4#1"/>
    <dgm:cxn modelId="{53A096D6-D278-4841-8131-95044440F85C}" type="presOf" srcId="{B27929E5-B60A-40E7-BEB9-B1EF40E03027}" destId="{CBD9D807-5B58-40CB-93BB-71093685B874}" srcOrd="0" destOrd="0" presId="urn:microsoft.com/office/officeart/2005/8/layout/cycle4#1"/>
    <dgm:cxn modelId="{89D57AD9-3589-4130-AA4F-FD53F463E77F}" type="presOf" srcId="{869855F7-A189-4C2E-9408-8243E498289A}" destId="{7005562B-B645-41D4-9BB4-1E5B5FB70D9C}" srcOrd="0" destOrd="0" presId="urn:microsoft.com/office/officeart/2005/8/layout/cycle4#1"/>
    <dgm:cxn modelId="{19C6CEDA-0AB7-43E6-8AD4-82176C5B17AB}" type="presOf" srcId="{142E84F7-9D52-4447-8E78-7FF6C254F68D}" destId="{CFF9346A-DE15-4C05-B919-29DC7979BE24}" srcOrd="0" destOrd="8" presId="urn:microsoft.com/office/officeart/2005/8/layout/cycle4#1"/>
    <dgm:cxn modelId="{F2DCDCDB-BA2D-462F-9D18-901CEF648A21}" type="presOf" srcId="{1C5E6811-D1E7-449C-953A-5E7AE0D5AE6C}" destId="{CFF9346A-DE15-4C05-B919-29DC7979BE24}" srcOrd="0" destOrd="4" presId="urn:microsoft.com/office/officeart/2005/8/layout/cycle4#1"/>
    <dgm:cxn modelId="{0F764DDD-BF25-4B92-BA74-AF7DC9D1DA30}" srcId="{374A7A2B-4C50-4DAB-820F-7B03BCBF50B6}" destId="{4B7437D5-715C-488A-A135-4FC0FA658034}" srcOrd="2" destOrd="0" parTransId="{5E8453DB-4C3F-47C6-981E-CF19CD3474D0}" sibTransId="{A65C61EE-B255-4344-B373-6209287DC564}"/>
    <dgm:cxn modelId="{B27F1BE3-B71C-4082-A915-AF0246C42342}" type="presOf" srcId="{FF879850-2147-4B49-9C8A-7FBDD2086C39}" destId="{CFF9346A-DE15-4C05-B919-29DC7979BE24}" srcOrd="0" destOrd="7" presId="urn:microsoft.com/office/officeart/2005/8/layout/cycle4#1"/>
    <dgm:cxn modelId="{EA1FA8E3-15D2-461B-B519-DA0E2665B866}" srcId="{64A336B3-3173-4A99-A7F7-21EB5CA21947}" destId="{7DA6E880-4483-4E72-9CB4-8B074BD9CCA2}" srcOrd="3" destOrd="0" parTransId="{F0849676-23EC-4BBF-89BE-9AC368386CC4}" sibTransId="{2CE84CCD-4D10-4505-A4B5-87802CEFF5D2}"/>
    <dgm:cxn modelId="{F9470DE4-4090-470F-BF2D-3F043FD85DE5}" type="presOf" srcId="{7DA6E880-4483-4E72-9CB4-8B074BD9CCA2}" destId="{A7187816-5BB2-44AE-9325-6AB53306A76A}" srcOrd="1" destOrd="3" presId="urn:microsoft.com/office/officeart/2005/8/layout/cycle4#1"/>
    <dgm:cxn modelId="{67DC1EE5-00EA-4406-8542-957C6FFC7165}" type="presOf" srcId="{5A35101A-4F07-46EC-87ED-1BC16133FA87}" destId="{C980AD13-3FBB-41BD-9AD0-5837C37CBB38}" srcOrd="1" destOrd="1" presId="urn:microsoft.com/office/officeart/2005/8/layout/cycle4#1"/>
    <dgm:cxn modelId="{897B38E9-C933-4FE3-9466-6985C7134611}" srcId="{4B7437D5-715C-488A-A135-4FC0FA658034}" destId="{691ED324-16F3-4753-8A0F-8A576DA2EA44}" srcOrd="0" destOrd="0" parTransId="{D7E8E40C-4432-4AAD-9285-642AB6E902D4}" sibTransId="{F78F49EC-43C7-4A3C-833E-51D7FDE2CB5C}"/>
    <dgm:cxn modelId="{569B0BEC-9F9B-47AC-9863-79493B0260A8}" srcId="{4B7437D5-715C-488A-A135-4FC0FA658034}" destId="{628DEDE6-724A-4949-82E1-40C79ED370D7}" srcOrd="6" destOrd="0" parTransId="{5E96E80B-FB00-4BA2-875E-9E71043408B4}" sibTransId="{F859E5D6-99F9-4135-85A6-87E5EB02E216}"/>
    <dgm:cxn modelId="{808692ED-A223-4221-8F46-7B684C53C763}" type="presOf" srcId="{5E854D80-9547-421D-8836-6225B69C7F89}" destId="{5C9CE9E9-27A4-40EC-91CA-2D3ADEF3700D}" srcOrd="0" destOrd="2" presId="urn:microsoft.com/office/officeart/2005/8/layout/cycle4#1"/>
    <dgm:cxn modelId="{F7CF9BF4-1FD8-45CE-9E58-C79E8D8B4B7E}" type="presOf" srcId="{05ED59A4-29CA-48B3-8A81-E69FD83F93C2}" destId="{69D058E4-3858-450F-A91D-5981A8362AFE}" srcOrd="1" destOrd="2" presId="urn:microsoft.com/office/officeart/2005/8/layout/cycle4#1"/>
    <dgm:cxn modelId="{EB71AAF7-4534-4AD0-8A4D-A4C802F3320B}" type="presOf" srcId="{F9B8E487-30DB-40A4-9136-DE663274C0BE}" destId="{AAA688B6-29C6-44DD-9107-369FE12DF211}" srcOrd="0" destOrd="2" presId="urn:microsoft.com/office/officeart/2005/8/layout/cycle4#1"/>
    <dgm:cxn modelId="{3758DAF8-6E78-434C-B6B8-F570A1ABFE18}" srcId="{4B7437D5-715C-488A-A135-4FC0FA658034}" destId="{96DCDFEE-0BF2-403C-A813-B7B49FC22E97}" srcOrd="5" destOrd="0" parTransId="{157A00DD-C661-4128-9AFF-F48B4CAED09B}" sibTransId="{22FF8B5A-36B6-4C37-B7A4-F6795E4C4912}"/>
    <dgm:cxn modelId="{A57A7DFA-1263-4A5D-8746-D1757D12E55E}" type="presOf" srcId="{04B64D9A-BD6C-4D52-841C-36A9ECD0E7E9}" destId="{AAA688B6-29C6-44DD-9107-369FE12DF211}" srcOrd="0" destOrd="3" presId="urn:microsoft.com/office/officeart/2005/8/layout/cycle4#1"/>
    <dgm:cxn modelId="{E58185FF-16FA-46A8-A485-703E727C9C61}" srcId="{4B7437D5-715C-488A-A135-4FC0FA658034}" destId="{161DA213-E158-4F90-8111-B7FC4E3D4AA6}" srcOrd="3" destOrd="0" parTransId="{E355EDC1-6672-4C16-AB71-E92B5F56594D}" sibTransId="{BCD490D5-DFDA-4F93-A57C-617FCFFE5246}"/>
    <dgm:cxn modelId="{06BCB030-EEA9-483A-8593-59B4E96915D4}" type="presParOf" srcId="{5733A664-C695-432A-8979-C5C9C89F73DC}" destId="{509A8DCA-7984-498F-8878-2ED4DAB69277}" srcOrd="0" destOrd="0" presId="urn:microsoft.com/office/officeart/2005/8/layout/cycle4#1"/>
    <dgm:cxn modelId="{123757ED-63C2-4376-A501-49E218A0610D}" type="presParOf" srcId="{509A8DCA-7984-498F-8878-2ED4DAB69277}" destId="{700C8857-F2B8-4883-86BF-CAFE1FA9DA6F}" srcOrd="0" destOrd="0" presId="urn:microsoft.com/office/officeart/2005/8/layout/cycle4#1"/>
    <dgm:cxn modelId="{4FB3DDA6-1591-45E0-B328-250862A4D732}" type="presParOf" srcId="{700C8857-F2B8-4883-86BF-CAFE1FA9DA6F}" destId="{CBD9D807-5B58-40CB-93BB-71093685B874}" srcOrd="0" destOrd="0" presId="urn:microsoft.com/office/officeart/2005/8/layout/cycle4#1"/>
    <dgm:cxn modelId="{4ACA0978-6D85-4CE7-8603-9E49F61C1AB7}" type="presParOf" srcId="{700C8857-F2B8-4883-86BF-CAFE1FA9DA6F}" destId="{69D058E4-3858-450F-A91D-5981A8362AFE}" srcOrd="1" destOrd="0" presId="urn:microsoft.com/office/officeart/2005/8/layout/cycle4#1"/>
    <dgm:cxn modelId="{2EB206FB-E945-4CB8-B68F-DAB3E06105E6}" type="presParOf" srcId="{509A8DCA-7984-498F-8878-2ED4DAB69277}" destId="{530ED22A-C3A3-4789-856E-D201410D9272}" srcOrd="1" destOrd="0" presId="urn:microsoft.com/office/officeart/2005/8/layout/cycle4#1"/>
    <dgm:cxn modelId="{E0C2A9F4-8DC0-4BE7-A2C3-8F66E23808C6}" type="presParOf" srcId="{530ED22A-C3A3-4789-856E-D201410D9272}" destId="{5C9CE9E9-27A4-40EC-91CA-2D3ADEF3700D}" srcOrd="0" destOrd="0" presId="urn:microsoft.com/office/officeart/2005/8/layout/cycle4#1"/>
    <dgm:cxn modelId="{2A55DF9A-7A37-47B8-807A-8C30E9686647}" type="presParOf" srcId="{530ED22A-C3A3-4789-856E-D201410D9272}" destId="{A7187816-5BB2-44AE-9325-6AB53306A76A}" srcOrd="1" destOrd="0" presId="urn:microsoft.com/office/officeart/2005/8/layout/cycle4#1"/>
    <dgm:cxn modelId="{C74667E7-7936-4613-8307-117A77FBB087}" type="presParOf" srcId="{509A8DCA-7984-498F-8878-2ED4DAB69277}" destId="{FC230BB5-7289-4C6C-A565-351E5648851D}" srcOrd="2" destOrd="0" presId="urn:microsoft.com/office/officeart/2005/8/layout/cycle4#1"/>
    <dgm:cxn modelId="{D70B959D-F467-40B3-9471-3A1F9E749F1B}" type="presParOf" srcId="{FC230BB5-7289-4C6C-A565-351E5648851D}" destId="{CFF9346A-DE15-4C05-B919-29DC7979BE24}" srcOrd="0" destOrd="0" presId="urn:microsoft.com/office/officeart/2005/8/layout/cycle4#1"/>
    <dgm:cxn modelId="{AD365932-FB3C-4485-B9E5-796DC4E8B70D}" type="presParOf" srcId="{FC230BB5-7289-4C6C-A565-351E5648851D}" destId="{8CCFA326-EF01-49C4-AFFD-071DC8D492E7}" srcOrd="1" destOrd="0" presId="urn:microsoft.com/office/officeart/2005/8/layout/cycle4#1"/>
    <dgm:cxn modelId="{B45609F0-EBA4-4CF5-AFEC-BBCF9A6ABF49}" type="presParOf" srcId="{509A8DCA-7984-498F-8878-2ED4DAB69277}" destId="{A743E8F2-FB27-445D-8D86-A3657BCA9C3E}" srcOrd="3" destOrd="0" presId="urn:microsoft.com/office/officeart/2005/8/layout/cycle4#1"/>
    <dgm:cxn modelId="{21989FB1-26D4-4D34-A77A-CF277F44D6C3}" type="presParOf" srcId="{A743E8F2-FB27-445D-8D86-A3657BCA9C3E}" destId="{AAA688B6-29C6-44DD-9107-369FE12DF211}" srcOrd="0" destOrd="0" presId="urn:microsoft.com/office/officeart/2005/8/layout/cycle4#1"/>
    <dgm:cxn modelId="{04E2DCC5-AE3C-4290-ACAB-8C7DE99F7B3F}" type="presParOf" srcId="{A743E8F2-FB27-445D-8D86-A3657BCA9C3E}" destId="{C980AD13-3FBB-41BD-9AD0-5837C37CBB38}" srcOrd="1" destOrd="0" presId="urn:microsoft.com/office/officeart/2005/8/layout/cycle4#1"/>
    <dgm:cxn modelId="{9DE95EFA-B710-4DFF-9BEA-2422A63416C3}" type="presParOf" srcId="{509A8DCA-7984-498F-8878-2ED4DAB69277}" destId="{2564D804-CA39-4D9D-BB5F-3B098CEDF65D}" srcOrd="4" destOrd="0" presId="urn:microsoft.com/office/officeart/2005/8/layout/cycle4#1"/>
    <dgm:cxn modelId="{D80C3C6A-7E86-4E9D-A972-E218356AF0ED}" type="presParOf" srcId="{5733A664-C695-432A-8979-C5C9C89F73DC}" destId="{3EDC9D58-9090-4D43-8177-4289325C08F9}" srcOrd="1" destOrd="0" presId="urn:microsoft.com/office/officeart/2005/8/layout/cycle4#1"/>
    <dgm:cxn modelId="{625E0834-F233-47FC-AE42-EEB50C79E2BA}" type="presParOf" srcId="{3EDC9D58-9090-4D43-8177-4289325C08F9}" destId="{83966FD3-A803-4841-84D8-DE1C38CFC6AD}" srcOrd="0" destOrd="0" presId="urn:microsoft.com/office/officeart/2005/8/layout/cycle4#1"/>
    <dgm:cxn modelId="{F356A716-58CC-45E4-A14E-B6734433D648}" type="presParOf" srcId="{3EDC9D58-9090-4D43-8177-4289325C08F9}" destId="{86D32BC0-C3E2-4DAD-A18F-600ECBA42CCC}" srcOrd="1" destOrd="0" presId="urn:microsoft.com/office/officeart/2005/8/layout/cycle4#1"/>
    <dgm:cxn modelId="{A994311D-C0D1-48F6-92E3-7EE12536391D}" type="presParOf" srcId="{3EDC9D58-9090-4D43-8177-4289325C08F9}" destId="{A1C6D8BC-AC5D-4DF6-97B0-EA4746377A0D}" srcOrd="2" destOrd="0" presId="urn:microsoft.com/office/officeart/2005/8/layout/cycle4#1"/>
    <dgm:cxn modelId="{AC5C17B9-6EC8-4F93-99CA-A7AC7081901F}" type="presParOf" srcId="{3EDC9D58-9090-4D43-8177-4289325C08F9}" destId="{7005562B-B645-41D4-9BB4-1E5B5FB70D9C}" srcOrd="3" destOrd="0" presId="urn:microsoft.com/office/officeart/2005/8/layout/cycle4#1"/>
    <dgm:cxn modelId="{FF6A54CC-02A9-45AF-9D90-BED2C3CF2479}" type="presParOf" srcId="{3EDC9D58-9090-4D43-8177-4289325C08F9}" destId="{07E51EE8-B32B-4273-A0B1-32FCA9249F55}" srcOrd="4" destOrd="0" presId="urn:microsoft.com/office/officeart/2005/8/layout/cycle4#1"/>
    <dgm:cxn modelId="{F5FF60B3-0778-4A9B-8F77-9D8C0016E2A0}" type="presParOf" srcId="{5733A664-C695-432A-8979-C5C9C89F73DC}" destId="{3F2AC11C-674F-471D-915E-27043480C755}" srcOrd="2" destOrd="0" presId="urn:microsoft.com/office/officeart/2005/8/layout/cycle4#1"/>
    <dgm:cxn modelId="{2D9B9551-30FD-43D1-ACBC-11DB37001257}" type="presParOf" srcId="{5733A664-C695-432A-8979-C5C9C89F73DC}" destId="{2AC64074-8CE0-4CB7-9BF4-445EAE813741}"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9346A-DE15-4C05-B919-29DC7979BE24}">
      <dsp:nvSpPr>
        <dsp:cNvPr id="0" name=""/>
        <dsp:cNvSpPr/>
      </dsp:nvSpPr>
      <dsp:spPr>
        <a:xfrm>
          <a:off x="5679992" y="2830409"/>
          <a:ext cx="2473407" cy="2889952"/>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b" anchorCtr="0">
          <a:noAutofit/>
        </a:bodyPr>
        <a:lstStyle/>
        <a:p>
          <a:pPr marL="114300" lvl="1" indent="-114300" algn="l" defTabSz="666750">
            <a:lnSpc>
              <a:spcPct val="90000"/>
            </a:lnSpc>
            <a:spcBef>
              <a:spcPct val="0"/>
            </a:spcBef>
            <a:spcAft>
              <a:spcPct val="15000"/>
            </a:spcAft>
            <a:buChar char="•"/>
          </a:pPr>
          <a:r>
            <a:rPr lang="en-US" sz="1500" kern="1200" dirty="0">
              <a:solidFill>
                <a:schemeClr val="tx1"/>
              </a:solidFill>
            </a:rPr>
            <a:t>Agriculture</a:t>
          </a:r>
        </a:p>
        <a:p>
          <a:pPr marL="114300" lvl="1" indent="-114300" algn="l" defTabSz="666750">
            <a:lnSpc>
              <a:spcPct val="90000"/>
            </a:lnSpc>
            <a:spcBef>
              <a:spcPct val="0"/>
            </a:spcBef>
            <a:spcAft>
              <a:spcPct val="15000"/>
            </a:spcAft>
            <a:buChar char="•"/>
          </a:pPr>
          <a:r>
            <a:rPr lang="en-US" sz="1500" kern="1200" dirty="0">
              <a:solidFill>
                <a:schemeClr val="tx1"/>
              </a:solidFill>
            </a:rPr>
            <a:t>Energy</a:t>
          </a:r>
        </a:p>
        <a:p>
          <a:pPr marL="114300" lvl="1" indent="-114300" algn="l" defTabSz="666750">
            <a:lnSpc>
              <a:spcPct val="90000"/>
            </a:lnSpc>
            <a:spcBef>
              <a:spcPct val="0"/>
            </a:spcBef>
            <a:spcAft>
              <a:spcPct val="15000"/>
            </a:spcAft>
            <a:buChar char="•"/>
          </a:pPr>
          <a:r>
            <a:rPr lang="en-US" sz="1500" kern="1200" dirty="0">
              <a:solidFill>
                <a:schemeClr val="tx1"/>
              </a:solidFill>
            </a:rPr>
            <a:t>Construction</a:t>
          </a:r>
        </a:p>
        <a:p>
          <a:pPr marL="114300" lvl="1" indent="-114300" algn="l" defTabSz="666750">
            <a:lnSpc>
              <a:spcPct val="90000"/>
            </a:lnSpc>
            <a:spcBef>
              <a:spcPct val="0"/>
            </a:spcBef>
            <a:spcAft>
              <a:spcPct val="15000"/>
            </a:spcAft>
            <a:buChar char="•"/>
          </a:pPr>
          <a:r>
            <a:rPr lang="en-US" sz="1500" kern="1200" dirty="0">
              <a:solidFill>
                <a:schemeClr val="tx1"/>
              </a:solidFill>
            </a:rPr>
            <a:t>Infrastructure</a:t>
          </a:r>
        </a:p>
        <a:p>
          <a:pPr marL="114300" lvl="1" indent="-114300" algn="l" defTabSz="666750">
            <a:lnSpc>
              <a:spcPct val="90000"/>
            </a:lnSpc>
            <a:spcBef>
              <a:spcPct val="0"/>
            </a:spcBef>
            <a:spcAft>
              <a:spcPct val="15000"/>
            </a:spcAft>
            <a:buChar char="•"/>
          </a:pPr>
          <a:r>
            <a:rPr lang="en-US" sz="1500" kern="1200" dirty="0">
              <a:solidFill>
                <a:schemeClr val="tx1"/>
              </a:solidFill>
            </a:rPr>
            <a:t>Tourism </a:t>
          </a:r>
        </a:p>
        <a:p>
          <a:pPr marL="114300" lvl="1" indent="-114300" algn="l" defTabSz="666750">
            <a:lnSpc>
              <a:spcPct val="90000"/>
            </a:lnSpc>
            <a:spcBef>
              <a:spcPct val="0"/>
            </a:spcBef>
            <a:spcAft>
              <a:spcPct val="15000"/>
            </a:spcAft>
            <a:buChar char="•"/>
          </a:pPr>
          <a:r>
            <a:rPr lang="en-US" sz="1500" kern="1200" dirty="0">
              <a:solidFill>
                <a:schemeClr val="tx1"/>
              </a:solidFill>
            </a:rPr>
            <a:t>Water supply</a:t>
          </a:r>
        </a:p>
        <a:p>
          <a:pPr marL="114300" lvl="1" indent="-114300" algn="l" defTabSz="666750">
            <a:lnSpc>
              <a:spcPct val="90000"/>
            </a:lnSpc>
            <a:spcBef>
              <a:spcPct val="0"/>
            </a:spcBef>
            <a:spcAft>
              <a:spcPct val="15000"/>
            </a:spcAft>
            <a:buChar char="•"/>
          </a:pPr>
          <a:r>
            <a:rPr lang="en-US" sz="1500" kern="1200" dirty="0">
              <a:solidFill>
                <a:schemeClr val="tx1"/>
              </a:solidFill>
            </a:rPr>
            <a:t>Fisheries</a:t>
          </a:r>
        </a:p>
        <a:p>
          <a:pPr marL="114300" lvl="1" indent="-114300" algn="l" defTabSz="666750">
            <a:lnSpc>
              <a:spcPct val="90000"/>
            </a:lnSpc>
            <a:spcBef>
              <a:spcPct val="0"/>
            </a:spcBef>
            <a:spcAft>
              <a:spcPct val="15000"/>
            </a:spcAft>
            <a:buChar char="•"/>
          </a:pPr>
          <a:r>
            <a:rPr lang="en-US" sz="1500" kern="1200" dirty="0">
              <a:solidFill>
                <a:schemeClr val="tx1"/>
              </a:solidFill>
            </a:rPr>
            <a:t>Housing</a:t>
          </a:r>
        </a:p>
        <a:p>
          <a:pPr marL="114300" lvl="1" indent="-114300" algn="l" defTabSz="666750">
            <a:lnSpc>
              <a:spcPct val="90000"/>
            </a:lnSpc>
            <a:spcBef>
              <a:spcPct val="0"/>
            </a:spcBef>
            <a:spcAft>
              <a:spcPct val="15000"/>
            </a:spcAft>
            <a:buChar char="•"/>
          </a:pPr>
          <a:r>
            <a:rPr lang="en-US" sz="1500" kern="1200" dirty="0">
              <a:solidFill>
                <a:schemeClr val="tx1"/>
              </a:solidFill>
            </a:rPr>
            <a:t>Waste Management</a:t>
          </a:r>
        </a:p>
        <a:p>
          <a:pPr marL="114300" lvl="1" indent="-114300" algn="l" defTabSz="666750">
            <a:lnSpc>
              <a:spcPct val="90000"/>
            </a:lnSpc>
            <a:spcBef>
              <a:spcPct val="0"/>
            </a:spcBef>
            <a:spcAft>
              <a:spcPct val="15000"/>
            </a:spcAft>
            <a:buChar char="•"/>
          </a:pPr>
          <a:endParaRPr lang="en-US" sz="1500" kern="1200" dirty="0">
            <a:solidFill>
              <a:schemeClr val="tx1"/>
            </a:solidFill>
          </a:endParaRPr>
        </a:p>
      </dsp:txBody>
      <dsp:txXfrm>
        <a:off x="6472725" y="3603608"/>
        <a:ext cx="1629963" cy="2066042"/>
      </dsp:txXfrm>
    </dsp:sp>
    <dsp:sp modelId="{AAA688B6-29C6-44DD-9107-369FE12DF211}">
      <dsp:nvSpPr>
        <dsp:cNvPr id="0" name=""/>
        <dsp:cNvSpPr/>
      </dsp:nvSpPr>
      <dsp:spPr>
        <a:xfrm>
          <a:off x="247812" y="3542832"/>
          <a:ext cx="2632461" cy="1705238"/>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Paris Agreement</a:t>
          </a:r>
        </a:p>
        <a:p>
          <a:pPr marL="114300" lvl="1" indent="-114300" algn="l" defTabSz="577850">
            <a:lnSpc>
              <a:spcPct val="90000"/>
            </a:lnSpc>
            <a:spcBef>
              <a:spcPct val="0"/>
            </a:spcBef>
            <a:spcAft>
              <a:spcPct val="15000"/>
            </a:spcAft>
            <a:buChar char="•"/>
          </a:pPr>
          <a:r>
            <a:rPr lang="en-US" sz="1300" kern="1200" dirty="0"/>
            <a:t>2030 Agenda</a:t>
          </a:r>
        </a:p>
        <a:p>
          <a:pPr marL="114300" lvl="1" indent="-114300" algn="l" defTabSz="577850">
            <a:lnSpc>
              <a:spcPct val="90000"/>
            </a:lnSpc>
            <a:spcBef>
              <a:spcPct val="0"/>
            </a:spcBef>
            <a:spcAft>
              <a:spcPct val="15000"/>
            </a:spcAft>
            <a:buChar char="•"/>
          </a:pPr>
          <a:r>
            <a:rPr lang="en-US" sz="1300" kern="1200" dirty="0"/>
            <a:t>SGD</a:t>
          </a:r>
        </a:p>
        <a:p>
          <a:pPr marL="114300" lvl="1" indent="-114300" algn="l" defTabSz="577850">
            <a:lnSpc>
              <a:spcPct val="90000"/>
            </a:lnSpc>
            <a:spcBef>
              <a:spcPct val="0"/>
            </a:spcBef>
            <a:spcAft>
              <a:spcPct val="15000"/>
            </a:spcAft>
            <a:buChar char="•"/>
          </a:pPr>
          <a:r>
            <a:rPr lang="en-US" sz="1300" kern="1200" dirty="0"/>
            <a:t>C-SERMS</a:t>
          </a:r>
        </a:p>
        <a:p>
          <a:pPr marL="114300" lvl="1" indent="-114300" algn="l" defTabSz="577850">
            <a:lnSpc>
              <a:spcPct val="90000"/>
            </a:lnSpc>
            <a:spcBef>
              <a:spcPct val="0"/>
            </a:spcBef>
            <a:spcAft>
              <a:spcPct val="15000"/>
            </a:spcAft>
            <a:buChar char="•"/>
          </a:pPr>
          <a:r>
            <a:rPr lang="en-US" sz="1300" kern="1200" dirty="0"/>
            <a:t>Climate Resilience Fund: Post Hurricane</a:t>
          </a:r>
        </a:p>
      </dsp:txBody>
      <dsp:txXfrm>
        <a:off x="285271" y="4006601"/>
        <a:ext cx="1767804" cy="1204010"/>
      </dsp:txXfrm>
    </dsp:sp>
    <dsp:sp modelId="{5C9CE9E9-27A4-40EC-91CA-2D3ADEF3700D}">
      <dsp:nvSpPr>
        <dsp:cNvPr id="0" name=""/>
        <dsp:cNvSpPr/>
      </dsp:nvSpPr>
      <dsp:spPr>
        <a:xfrm>
          <a:off x="5368526" y="25489"/>
          <a:ext cx="2632461" cy="1705238"/>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Public Finance</a:t>
          </a:r>
        </a:p>
        <a:p>
          <a:pPr marL="171450" lvl="1" indent="-171450" algn="l" defTabSz="711200">
            <a:lnSpc>
              <a:spcPct val="90000"/>
            </a:lnSpc>
            <a:spcBef>
              <a:spcPct val="0"/>
            </a:spcBef>
            <a:spcAft>
              <a:spcPct val="15000"/>
            </a:spcAft>
            <a:buChar char="•"/>
          </a:pPr>
          <a:endParaRPr lang="en-US" sz="16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6195723" y="62948"/>
        <a:ext cx="1767804" cy="1204010"/>
      </dsp:txXfrm>
    </dsp:sp>
    <dsp:sp modelId="{CBD9D807-5B58-40CB-93BB-71093685B874}">
      <dsp:nvSpPr>
        <dsp:cNvPr id="0" name=""/>
        <dsp:cNvSpPr/>
      </dsp:nvSpPr>
      <dsp:spPr>
        <a:xfrm>
          <a:off x="173472" y="-25838"/>
          <a:ext cx="2632461" cy="1705238"/>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GCF/AF</a:t>
          </a:r>
        </a:p>
        <a:p>
          <a:pPr marL="171450" lvl="1" indent="-171450" algn="l" defTabSz="711200">
            <a:lnSpc>
              <a:spcPct val="90000"/>
            </a:lnSpc>
            <a:spcBef>
              <a:spcPct val="0"/>
            </a:spcBef>
            <a:spcAft>
              <a:spcPct val="15000"/>
            </a:spcAft>
            <a:buChar char="•"/>
          </a:pPr>
          <a:r>
            <a:rPr lang="en-US" sz="1600" kern="1200" dirty="0"/>
            <a:t>CDB</a:t>
          </a:r>
        </a:p>
        <a:p>
          <a:pPr marL="171450" lvl="1" indent="-171450" algn="l" defTabSz="711200">
            <a:lnSpc>
              <a:spcPct val="90000"/>
            </a:lnSpc>
            <a:spcBef>
              <a:spcPct val="0"/>
            </a:spcBef>
            <a:spcAft>
              <a:spcPct val="15000"/>
            </a:spcAft>
            <a:buChar char="•"/>
          </a:pPr>
          <a:r>
            <a:rPr lang="en-US" sz="1600" kern="1200" dirty="0"/>
            <a:t>World Bank</a:t>
          </a:r>
        </a:p>
        <a:p>
          <a:pPr marL="114300" lvl="1" indent="-114300" algn="l" defTabSz="622300">
            <a:lnSpc>
              <a:spcPct val="90000"/>
            </a:lnSpc>
            <a:spcBef>
              <a:spcPct val="0"/>
            </a:spcBef>
            <a:spcAft>
              <a:spcPct val="15000"/>
            </a:spcAft>
            <a:buChar char="•"/>
          </a:pPr>
          <a:r>
            <a:rPr lang="en-US" sz="1400" kern="1200" dirty="0"/>
            <a:t>Public Finance</a:t>
          </a:r>
        </a:p>
        <a:p>
          <a:pPr marL="114300" lvl="1" indent="-114300" algn="l" defTabSz="622300">
            <a:lnSpc>
              <a:spcPct val="90000"/>
            </a:lnSpc>
            <a:spcBef>
              <a:spcPct val="0"/>
            </a:spcBef>
            <a:spcAft>
              <a:spcPct val="15000"/>
            </a:spcAft>
            <a:buChar char="•"/>
          </a:pPr>
          <a:r>
            <a:rPr lang="en-US" sz="1400" kern="1200" dirty="0"/>
            <a:t>Private Investment</a:t>
          </a:r>
        </a:p>
        <a:p>
          <a:pPr marL="114300" lvl="1" indent="-114300" algn="l" defTabSz="622300">
            <a:lnSpc>
              <a:spcPct val="90000"/>
            </a:lnSpc>
            <a:spcBef>
              <a:spcPct val="0"/>
            </a:spcBef>
            <a:spcAft>
              <a:spcPct val="15000"/>
            </a:spcAft>
            <a:buChar char="•"/>
          </a:pPr>
          <a:r>
            <a:rPr lang="en-US" sz="1400" kern="1200" dirty="0"/>
            <a:t>SWFs</a:t>
          </a:r>
        </a:p>
      </dsp:txBody>
      <dsp:txXfrm>
        <a:off x="210931" y="11621"/>
        <a:ext cx="1767804" cy="1204010"/>
      </dsp:txXfrm>
    </dsp:sp>
    <dsp:sp modelId="{83966FD3-A803-4841-84D8-DE1C38CFC6AD}">
      <dsp:nvSpPr>
        <dsp:cNvPr id="0" name=""/>
        <dsp:cNvSpPr/>
      </dsp:nvSpPr>
      <dsp:spPr>
        <a:xfrm>
          <a:off x="1797127" y="507275"/>
          <a:ext cx="2230679" cy="2424108"/>
        </a:xfrm>
        <a:prstGeom prst="pieWedge">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FINANCE</a:t>
          </a:r>
        </a:p>
      </dsp:txBody>
      <dsp:txXfrm>
        <a:off x="2450478" y="1217280"/>
        <a:ext cx="1577328" cy="1714103"/>
      </dsp:txXfrm>
    </dsp:sp>
    <dsp:sp modelId="{86D32BC0-C3E2-4DAD-A18F-600ECBA42CCC}">
      <dsp:nvSpPr>
        <dsp:cNvPr id="0" name=""/>
        <dsp:cNvSpPr/>
      </dsp:nvSpPr>
      <dsp:spPr>
        <a:xfrm rot="5400000">
          <a:off x="3840340" y="829330"/>
          <a:ext cx="2731869" cy="2256383"/>
        </a:xfrm>
        <a:prstGeom prst="pieWedge">
          <a:avLst/>
        </a:prstGeom>
        <a:solidFill>
          <a:schemeClr val="accent2">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GREEN GROWTH</a:t>
          </a:r>
          <a:endParaRPr lang="en-US" sz="2400" kern="1200" dirty="0"/>
        </a:p>
      </dsp:txBody>
      <dsp:txXfrm rot="-5400000">
        <a:off x="4078083" y="1391734"/>
        <a:ext cx="1595504" cy="1931723"/>
      </dsp:txXfrm>
    </dsp:sp>
    <dsp:sp modelId="{A1C6D8BC-AC5D-4DF6-97B0-EA4746377A0D}">
      <dsp:nvSpPr>
        <dsp:cNvPr id="0" name=""/>
        <dsp:cNvSpPr/>
      </dsp:nvSpPr>
      <dsp:spPr>
        <a:xfrm rot="10800000">
          <a:off x="4174233" y="3035423"/>
          <a:ext cx="2218911" cy="1970842"/>
        </a:xfrm>
        <a:prstGeom prst="pieWedge">
          <a:avLst/>
        </a:prstGeom>
        <a:solidFill>
          <a:srgbClr val="00B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GREEN SECTORS</a:t>
          </a:r>
          <a:endParaRPr lang="en-US" sz="2400" kern="1200" dirty="0">
            <a:solidFill>
              <a:schemeClr val="bg1"/>
            </a:solidFill>
          </a:endParaRPr>
        </a:p>
      </dsp:txBody>
      <dsp:txXfrm rot="10800000">
        <a:off x="4174233" y="3035423"/>
        <a:ext cx="1569007" cy="1393596"/>
      </dsp:txXfrm>
    </dsp:sp>
    <dsp:sp modelId="{7005562B-B645-41D4-9BB4-1E5B5FB70D9C}">
      <dsp:nvSpPr>
        <dsp:cNvPr id="0" name=""/>
        <dsp:cNvSpPr/>
      </dsp:nvSpPr>
      <dsp:spPr>
        <a:xfrm rot="16200000">
          <a:off x="1876779" y="2719482"/>
          <a:ext cx="2053517" cy="2397365"/>
        </a:xfrm>
        <a:prstGeom prst="pieWedge">
          <a:avLst/>
        </a:prstGeom>
        <a:solidFill>
          <a:srgbClr val="227EC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GE GREEN SHOOTS</a:t>
          </a:r>
        </a:p>
      </dsp:txBody>
      <dsp:txXfrm rot="5400000">
        <a:off x="2407028" y="2891406"/>
        <a:ext cx="1695193" cy="1452056"/>
      </dsp:txXfrm>
    </dsp:sp>
    <dsp:sp modelId="{3F2AC11C-674F-471D-915E-27043480C755}">
      <dsp:nvSpPr>
        <dsp:cNvPr id="0" name=""/>
        <dsp:cNvSpPr/>
      </dsp:nvSpPr>
      <dsp:spPr>
        <a:xfrm flipH="1">
          <a:off x="3847738" y="2005536"/>
          <a:ext cx="686534" cy="885871"/>
        </a:xfrm>
        <a:prstGeom prst="circularArrow">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2AC64074-8CE0-4CB7-9BF4-445EAE813741}">
      <dsp:nvSpPr>
        <dsp:cNvPr id="0" name=""/>
        <dsp:cNvSpPr/>
      </dsp:nvSpPr>
      <dsp:spPr>
        <a:xfrm rot="10800000">
          <a:off x="3678367" y="2600701"/>
          <a:ext cx="796665" cy="692752"/>
        </a:xfrm>
        <a:prstGeom prst="circularArrow">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5842E6-2D01-466F-9D5A-143D1B02827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Date Placeholder 2">
            <a:extLst>
              <a:ext uri="{FF2B5EF4-FFF2-40B4-BE49-F238E27FC236}">
                <a16:creationId xmlns:a16="http://schemas.microsoft.com/office/drawing/2014/main" id="{44DC2393-801A-4C85-A391-97C26C28869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030D088-4C5F-4F2D-93BB-03469A87F89E}" type="datetimeFigureOut">
              <a:rPr lang="ja-JP" altLang="en-US"/>
              <a:pPr>
                <a:defRPr/>
              </a:pPr>
              <a:t>2017/10/28</a:t>
            </a:fld>
            <a:endParaRPr lang="ja-JP" altLang="en-US"/>
          </a:p>
        </p:txBody>
      </p:sp>
      <p:sp>
        <p:nvSpPr>
          <p:cNvPr id="4" name="Slide Image Placeholder 3">
            <a:extLst>
              <a:ext uri="{FF2B5EF4-FFF2-40B4-BE49-F238E27FC236}">
                <a16:creationId xmlns:a16="http://schemas.microsoft.com/office/drawing/2014/main" id="{059E7A0C-FF21-4030-97B0-AEF563C2C1C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Notes Placeholder 4">
            <a:extLst>
              <a:ext uri="{FF2B5EF4-FFF2-40B4-BE49-F238E27FC236}">
                <a16:creationId xmlns:a16="http://schemas.microsoft.com/office/drawing/2014/main" id="{18AD2676-9162-4D83-A7AF-54F3C5C5C7E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endParaRPr lang="ja-JP" altLang="en-US" noProof="0"/>
          </a:p>
        </p:txBody>
      </p:sp>
      <p:sp>
        <p:nvSpPr>
          <p:cNvPr id="6" name="Footer Placeholder 5">
            <a:extLst>
              <a:ext uri="{FF2B5EF4-FFF2-40B4-BE49-F238E27FC236}">
                <a16:creationId xmlns:a16="http://schemas.microsoft.com/office/drawing/2014/main" id="{1783C5F0-1771-484D-87BB-C458FA5FAC5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Slide Number Placeholder 6">
            <a:extLst>
              <a:ext uri="{FF2B5EF4-FFF2-40B4-BE49-F238E27FC236}">
                <a16:creationId xmlns:a16="http://schemas.microsoft.com/office/drawing/2014/main" id="{706870CE-CFC5-4E2D-85A5-71C128F30FE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2E0BCF3-7DEE-42FD-BF9B-88B377742EA1}"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89846C5-6141-48D6-9CAA-9D6793686C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8B0D6C9-A00A-44A5-BECF-042D80B11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9220" name="Slide Number Placeholder 3">
            <a:extLst>
              <a:ext uri="{FF2B5EF4-FFF2-40B4-BE49-F238E27FC236}">
                <a16:creationId xmlns:a16="http://schemas.microsoft.com/office/drawing/2014/main" id="{3678898D-965E-4DB3-BD93-53557CD2EFF4}"/>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fld id="{1B2B90CE-D92B-474E-8C45-5E2C1718A0FA}" type="slidenum">
              <a:rPr lang="ja-JP" altLang="en-US">
                <a:latin typeface="Calibri" panose="020F0502020204030204" pitchFamily="34" charset="0"/>
              </a:rPr>
              <a:pPr eaLnBrk="1" hangingPunct="1"/>
              <a:t>1</a:t>
            </a:fld>
            <a:endParaRPr lang="ja-JP"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C2D7EFC-DE08-4393-BBC4-E2BBBCBBFD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4211B016-BDC6-4BB5-A16E-D251148F05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10244" name="Slide Number Placeholder 3">
            <a:extLst>
              <a:ext uri="{FF2B5EF4-FFF2-40B4-BE49-F238E27FC236}">
                <a16:creationId xmlns:a16="http://schemas.microsoft.com/office/drawing/2014/main" id="{4F1763A2-16E0-4F54-A7E5-B23EF5C611DD}"/>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fld id="{47165CAB-8315-4663-8280-86484B515869}" type="slidenum">
              <a:rPr lang="ja-JP" altLang="en-US">
                <a:latin typeface="Calibri" panose="020F0502020204030204" pitchFamily="34" charset="0"/>
              </a:rPr>
              <a:pPr eaLnBrk="1" hangingPunct="1"/>
              <a:t>6</a:t>
            </a:fld>
            <a:endParaRPr lang="ja-JP" altLang="en-US">
              <a:latin typeface="Calibri" panose="020F0502020204030204" pitchFamily="34" charset="0"/>
            </a:endParaRPr>
          </a:p>
        </p:txBody>
      </p:sp>
    </p:spTree>
    <p:extLst>
      <p:ext uri="{BB962C8B-B14F-4D97-AF65-F5344CB8AC3E}">
        <p14:creationId xmlns:p14="http://schemas.microsoft.com/office/powerpoint/2010/main" val="160924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AC8BA74-9D07-4CBD-B7F6-C9021A5D2F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D8A4907-EE2D-46B4-B94D-555C97F16A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a:t>Keep the information short on your slides. The slides should be a reminder of what you are speaking about. The slides shouldn’t give the “game” away. If the audience can read everything you’re about to say than your job as a presenter is irrelevant. If you need the audience to take the information you speak about away with them, give them handouts at the end of the presentation instead of cramming all the information into your slides.</a:t>
            </a:r>
            <a:endParaRPr lang="ja-JP" altLang="en-US"/>
          </a:p>
        </p:txBody>
      </p:sp>
      <p:sp>
        <p:nvSpPr>
          <p:cNvPr id="12292" name="Slide Number Placeholder 3">
            <a:extLst>
              <a:ext uri="{FF2B5EF4-FFF2-40B4-BE49-F238E27FC236}">
                <a16:creationId xmlns:a16="http://schemas.microsoft.com/office/drawing/2014/main" id="{8A829788-542D-42A1-B120-CD7E0AB7BEE3}"/>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fld id="{3783E78C-1A36-43D9-B893-1BFBBDC196C4}" type="slidenum">
              <a:rPr lang="ja-JP" altLang="en-US">
                <a:latin typeface="Calibri" panose="020F0502020204030204" pitchFamily="34" charset="0"/>
              </a:rPr>
              <a:pPr eaLnBrk="1" hangingPunct="1"/>
              <a:t>7</a:t>
            </a:fld>
            <a:endParaRPr lang="ja-JP" altLang="en-US">
              <a:latin typeface="Calibri" panose="020F0502020204030204" pitchFamily="34" charset="0"/>
            </a:endParaRPr>
          </a:p>
        </p:txBody>
      </p:sp>
    </p:spTree>
    <p:extLst>
      <p:ext uri="{BB962C8B-B14F-4D97-AF65-F5344CB8AC3E}">
        <p14:creationId xmlns:p14="http://schemas.microsoft.com/office/powerpoint/2010/main" val="2734450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AC8BA74-9D07-4CBD-B7F6-C9021A5D2F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D8A4907-EE2D-46B4-B94D-555C97F16A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a:t>Keep the information short on your slides. The slides should be a reminder of what you are speaking about. The slides shouldn’t give the “game” away. If the audience can read everything you’re about to say than your job as a presenter is irrelevant. If you need the audience to take the information you speak about away with them, give them handouts at the end of the presentation instead of cramming all the information into your slides.</a:t>
            </a:r>
            <a:endParaRPr lang="ja-JP" altLang="en-US"/>
          </a:p>
        </p:txBody>
      </p:sp>
      <p:sp>
        <p:nvSpPr>
          <p:cNvPr id="12292" name="Slide Number Placeholder 3">
            <a:extLst>
              <a:ext uri="{FF2B5EF4-FFF2-40B4-BE49-F238E27FC236}">
                <a16:creationId xmlns:a16="http://schemas.microsoft.com/office/drawing/2014/main" id="{8A829788-542D-42A1-B120-CD7E0AB7BEE3}"/>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fld id="{3783E78C-1A36-43D9-B893-1BFBBDC196C4}" type="slidenum">
              <a:rPr lang="ja-JP" altLang="en-US">
                <a:latin typeface="Calibri" panose="020F0502020204030204" pitchFamily="34" charset="0"/>
              </a:rPr>
              <a:pPr eaLnBrk="1" hangingPunct="1"/>
              <a:t>8</a:t>
            </a:fld>
            <a:endParaRPr lang="ja-JP"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6A833AA-A6E5-496C-A31A-EB727D30EF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5787DCA4-F00A-43C8-8AAA-7362C1E99E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a:t>Keep the information short on your slides. The slides should be a reminder of what you are speaking about. The slides shouldn’t give the “game” away. If the audience can read everything you’re about to say than your job as a presenter is irrelevant. If you need the audience to take the information you speak about away with them, give them handouts at the end of the presentation instead of cramming all the information into your slides.</a:t>
            </a:r>
            <a:endParaRPr lang="ja-JP" altLang="en-US"/>
          </a:p>
          <a:p>
            <a:pPr eaLnBrk="1" hangingPunct="1">
              <a:spcBef>
                <a:spcPct val="0"/>
              </a:spcBef>
            </a:pPr>
            <a:endParaRPr lang="ja-JP" altLang="en-US"/>
          </a:p>
        </p:txBody>
      </p:sp>
      <p:sp>
        <p:nvSpPr>
          <p:cNvPr id="13316" name="Slide Number Placeholder 3">
            <a:extLst>
              <a:ext uri="{FF2B5EF4-FFF2-40B4-BE49-F238E27FC236}">
                <a16:creationId xmlns:a16="http://schemas.microsoft.com/office/drawing/2014/main" id="{4202FA28-5F2A-4B97-BFF1-E27432809A22}"/>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fld id="{6ED1B38B-D8C6-489F-895A-9E0D5022CF2A}" type="slidenum">
              <a:rPr lang="ja-JP" altLang="en-US">
                <a:latin typeface="Calibri" panose="020F0502020204030204" pitchFamily="34" charset="0"/>
              </a:rPr>
              <a:pPr eaLnBrk="1" hangingPunct="1"/>
              <a:t>9</a:t>
            </a:fld>
            <a:endParaRPr lang="ja-JP"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F32ECB5-F8D1-421E-B43A-9DFEC1F28861}" type="datetimeFigureOut">
              <a:rPr lang="ja-JP" altLang="en-US" smtClean="0"/>
              <a:pPr>
                <a:defRPr/>
              </a:pPr>
              <a:t>2017/10/28</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F8AA6560-CD9E-4BE5-9E96-92730D046F75}" type="slidenum">
              <a:rPr lang="ja-JP" altLang="en-US" smtClean="0"/>
              <a:pPr/>
              <a:t>‹#›</a:t>
            </a:fld>
            <a:endParaRPr lang="ja-JP" altLang="en-US"/>
          </a:p>
        </p:txBody>
      </p:sp>
    </p:spTree>
    <p:extLst>
      <p:ext uri="{BB962C8B-B14F-4D97-AF65-F5344CB8AC3E}">
        <p14:creationId xmlns:p14="http://schemas.microsoft.com/office/powerpoint/2010/main" val="1866855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D93DF36-AB99-4A72-BC3F-9FA5E3A760CB}" type="datetimeFigureOut">
              <a:rPr lang="ja-JP" altLang="en-US" smtClean="0"/>
              <a:pPr>
                <a:defRPr/>
              </a:pPr>
              <a:t>2017/10/28</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414B24D9-D9F3-4C91-B401-1B9F498FBB10}" type="slidenum">
              <a:rPr lang="ja-JP" altLang="en-US" smtClean="0"/>
              <a:pPr/>
              <a:t>‹#›</a:t>
            </a:fld>
            <a:endParaRPr lang="ja-JP" altLang="en-US"/>
          </a:p>
        </p:txBody>
      </p:sp>
    </p:spTree>
    <p:extLst>
      <p:ext uri="{BB962C8B-B14F-4D97-AF65-F5344CB8AC3E}">
        <p14:creationId xmlns:p14="http://schemas.microsoft.com/office/powerpoint/2010/main" val="159296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D93DF36-AB99-4A72-BC3F-9FA5E3A760CB}" type="datetimeFigureOut">
              <a:rPr lang="ja-JP" altLang="en-US" smtClean="0"/>
              <a:pPr>
                <a:defRPr/>
              </a:pPr>
              <a:t>2017/10/28</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414B24D9-D9F3-4C91-B401-1B9F498FBB10}" type="slidenum">
              <a:rPr lang="ja-JP" altLang="en-US" smtClean="0"/>
              <a:pPr/>
              <a:t>‹#›</a:t>
            </a:fld>
            <a:endParaRPr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37559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D93DF36-AB99-4A72-BC3F-9FA5E3A760CB}" type="datetimeFigureOut">
              <a:rPr lang="ja-JP" altLang="en-US" smtClean="0"/>
              <a:pPr>
                <a:defRPr/>
              </a:pPr>
              <a:t>2017/10/28</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414B24D9-D9F3-4C91-B401-1B9F498FBB10}" type="slidenum">
              <a:rPr lang="ja-JP" altLang="en-US" smtClean="0"/>
              <a:pPr/>
              <a:t>‹#›</a:t>
            </a:fld>
            <a:endParaRPr lang="ja-JP" altLang="en-US"/>
          </a:p>
        </p:txBody>
      </p:sp>
    </p:spTree>
    <p:extLst>
      <p:ext uri="{BB962C8B-B14F-4D97-AF65-F5344CB8AC3E}">
        <p14:creationId xmlns:p14="http://schemas.microsoft.com/office/powerpoint/2010/main" val="3282317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D93DF36-AB99-4A72-BC3F-9FA5E3A760CB}" type="datetimeFigureOut">
              <a:rPr lang="ja-JP" altLang="en-US" smtClean="0"/>
              <a:pPr>
                <a:defRPr/>
              </a:pPr>
              <a:t>2017/10/28</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414B24D9-D9F3-4C91-B401-1B9F498FBB10}" type="slidenum">
              <a:rPr lang="ja-JP" altLang="en-US" smtClean="0"/>
              <a:pPr/>
              <a:t>‹#›</a:t>
            </a:fld>
            <a:endParaRPr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52881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D93DF36-AB99-4A72-BC3F-9FA5E3A760CB}" type="datetimeFigureOut">
              <a:rPr lang="ja-JP" altLang="en-US" smtClean="0"/>
              <a:pPr>
                <a:defRPr/>
              </a:pPr>
              <a:t>2017/10/28</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414B24D9-D9F3-4C91-B401-1B9F498FBB10}" type="slidenum">
              <a:rPr lang="ja-JP" altLang="en-US" smtClean="0"/>
              <a:pPr/>
              <a:t>‹#›</a:t>
            </a:fld>
            <a:endParaRPr lang="ja-JP" altLang="en-US"/>
          </a:p>
        </p:txBody>
      </p:sp>
    </p:spTree>
    <p:extLst>
      <p:ext uri="{BB962C8B-B14F-4D97-AF65-F5344CB8AC3E}">
        <p14:creationId xmlns:p14="http://schemas.microsoft.com/office/powerpoint/2010/main" val="3277011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B567E3F-B151-4671-9794-15E6D7DF838D}" type="datetimeFigureOut">
              <a:rPr lang="ja-JP" altLang="en-US" smtClean="0"/>
              <a:pPr>
                <a:defRPr/>
              </a:pPr>
              <a:t>2017/10/28</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D4C1099B-EC70-4FE5-8636-5049DA1D2326}" type="slidenum">
              <a:rPr lang="ja-JP" altLang="en-US" smtClean="0"/>
              <a:pPr/>
              <a:t>‹#›</a:t>
            </a:fld>
            <a:endParaRPr lang="ja-JP" altLang="en-US"/>
          </a:p>
        </p:txBody>
      </p:sp>
    </p:spTree>
    <p:extLst>
      <p:ext uri="{BB962C8B-B14F-4D97-AF65-F5344CB8AC3E}">
        <p14:creationId xmlns:p14="http://schemas.microsoft.com/office/powerpoint/2010/main" val="2433336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7D1F1C6-6EF9-4AB4-ACA5-DB3F33260BBA}" type="datetimeFigureOut">
              <a:rPr lang="ja-JP" altLang="en-US" smtClean="0"/>
              <a:pPr>
                <a:defRPr/>
              </a:pPr>
              <a:t>2017/10/28</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5A72E18F-FADA-41EA-BA67-8011AC8A9883}" type="slidenum">
              <a:rPr lang="ja-JP" altLang="en-US" smtClean="0"/>
              <a:pPr/>
              <a:t>‹#›</a:t>
            </a:fld>
            <a:endParaRPr lang="ja-JP" altLang="en-US"/>
          </a:p>
        </p:txBody>
      </p:sp>
    </p:spTree>
    <p:extLst>
      <p:ext uri="{BB962C8B-B14F-4D97-AF65-F5344CB8AC3E}">
        <p14:creationId xmlns:p14="http://schemas.microsoft.com/office/powerpoint/2010/main" val="226474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CA7F603-9E01-4822-A99E-7BC4799753CA}" type="datetimeFigureOut">
              <a:rPr lang="ja-JP" altLang="en-US" smtClean="0"/>
              <a:pPr>
                <a:defRPr/>
              </a:pPr>
              <a:t>2017/10/28</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B62C2DD4-403A-4825-BE4E-49F20A429826}" type="slidenum">
              <a:rPr lang="ja-JP" altLang="en-US" smtClean="0"/>
              <a:pPr/>
              <a:t>‹#›</a:t>
            </a:fld>
            <a:endParaRPr lang="ja-JP" altLang="en-US"/>
          </a:p>
        </p:txBody>
      </p:sp>
    </p:spTree>
    <p:extLst>
      <p:ext uri="{BB962C8B-B14F-4D97-AF65-F5344CB8AC3E}">
        <p14:creationId xmlns:p14="http://schemas.microsoft.com/office/powerpoint/2010/main" val="8216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858F9DC-6BFF-4690-952C-BE39FF5A8226}" type="datetimeFigureOut">
              <a:rPr lang="ja-JP" altLang="en-US" smtClean="0"/>
              <a:pPr>
                <a:defRPr/>
              </a:pPr>
              <a:t>2017/10/28</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ADFCA1B2-D873-4947-840D-002A756CA71E}" type="slidenum">
              <a:rPr lang="ja-JP" altLang="en-US" smtClean="0"/>
              <a:pPr/>
              <a:t>‹#›</a:t>
            </a:fld>
            <a:endParaRPr lang="ja-JP" altLang="en-US"/>
          </a:p>
        </p:txBody>
      </p:sp>
    </p:spTree>
    <p:extLst>
      <p:ext uri="{BB962C8B-B14F-4D97-AF65-F5344CB8AC3E}">
        <p14:creationId xmlns:p14="http://schemas.microsoft.com/office/powerpoint/2010/main" val="176240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BBF95A5D-96C0-48BD-BDE2-F343508315B1}" type="datetimeFigureOut">
              <a:rPr lang="ja-JP" altLang="en-US" smtClean="0"/>
              <a:pPr>
                <a:defRPr/>
              </a:pPr>
              <a:t>2017/10/28</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fld id="{BC372846-70D5-48E6-9B53-0B954A50B0D5}" type="slidenum">
              <a:rPr lang="ja-JP" altLang="en-US" smtClean="0"/>
              <a:pPr/>
              <a:t>‹#›</a:t>
            </a:fld>
            <a:endParaRPr lang="ja-JP" altLang="en-US"/>
          </a:p>
        </p:txBody>
      </p:sp>
    </p:spTree>
    <p:extLst>
      <p:ext uri="{BB962C8B-B14F-4D97-AF65-F5344CB8AC3E}">
        <p14:creationId xmlns:p14="http://schemas.microsoft.com/office/powerpoint/2010/main" val="1331145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3E6FB97-F31E-497C-BD5C-5291EFDFCDAC}" type="datetimeFigureOut">
              <a:rPr lang="ja-JP" altLang="en-US" smtClean="0"/>
              <a:pPr>
                <a:defRPr/>
              </a:pPr>
              <a:t>2017/10/28</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fld id="{4B03B11B-A4FA-48E3-8EF6-3063693F156B}" type="slidenum">
              <a:rPr lang="ja-JP" altLang="en-US" smtClean="0"/>
              <a:pPr/>
              <a:t>‹#›</a:t>
            </a:fld>
            <a:endParaRPr lang="ja-JP" altLang="en-US"/>
          </a:p>
        </p:txBody>
      </p:sp>
    </p:spTree>
    <p:extLst>
      <p:ext uri="{BB962C8B-B14F-4D97-AF65-F5344CB8AC3E}">
        <p14:creationId xmlns:p14="http://schemas.microsoft.com/office/powerpoint/2010/main" val="317449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A20B881-0AA0-44CB-A73D-2BB370A85D57}" type="datetimeFigureOut">
              <a:rPr lang="ja-JP" altLang="en-US" smtClean="0"/>
              <a:pPr>
                <a:defRPr/>
              </a:pPr>
              <a:t>2017/10/28</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fld id="{7CEF8628-6099-4DDA-BB4E-34678A23454E}" type="slidenum">
              <a:rPr lang="ja-JP" altLang="en-US" smtClean="0"/>
              <a:pPr/>
              <a:t>‹#›</a:t>
            </a:fld>
            <a:endParaRPr lang="ja-JP" altLang="en-US"/>
          </a:p>
        </p:txBody>
      </p:sp>
    </p:spTree>
    <p:extLst>
      <p:ext uri="{BB962C8B-B14F-4D97-AF65-F5344CB8AC3E}">
        <p14:creationId xmlns:p14="http://schemas.microsoft.com/office/powerpoint/2010/main" val="381231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A3F4D43-FF52-4D14-8DDE-EA03B3128035}" type="datetimeFigureOut">
              <a:rPr lang="ja-JP" altLang="en-US" smtClean="0"/>
              <a:pPr>
                <a:defRPr/>
              </a:pPr>
              <a:t>2017/10/28</a:t>
            </a:fld>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fld id="{098696CA-6CA7-4717-9F41-872FB99BA225}" type="slidenum">
              <a:rPr lang="ja-JP" altLang="en-US" smtClean="0"/>
              <a:pPr/>
              <a:t>‹#›</a:t>
            </a:fld>
            <a:endParaRPr lang="ja-JP" altLang="en-US"/>
          </a:p>
        </p:txBody>
      </p:sp>
    </p:spTree>
    <p:extLst>
      <p:ext uri="{BB962C8B-B14F-4D97-AF65-F5344CB8AC3E}">
        <p14:creationId xmlns:p14="http://schemas.microsoft.com/office/powerpoint/2010/main" val="188670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19F224F-9062-4D5F-8F3E-69E76EE65980}" type="datetimeFigureOut">
              <a:rPr lang="ja-JP" altLang="en-US" smtClean="0"/>
              <a:pPr>
                <a:defRPr/>
              </a:pPr>
              <a:t>2017/10/28</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fld id="{79421B92-6A66-407B-A7DF-9A01668B562B}" type="slidenum">
              <a:rPr lang="ja-JP" altLang="en-US" smtClean="0"/>
              <a:pPr/>
              <a:t>‹#›</a:t>
            </a:fld>
            <a:endParaRPr lang="ja-JP" altLang="en-US"/>
          </a:p>
        </p:txBody>
      </p:sp>
    </p:spTree>
    <p:extLst>
      <p:ext uri="{BB962C8B-B14F-4D97-AF65-F5344CB8AC3E}">
        <p14:creationId xmlns:p14="http://schemas.microsoft.com/office/powerpoint/2010/main" val="328190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59C6AB6F-55B8-491E-9C08-9949AEF6E007}" type="datetimeFigureOut">
              <a:rPr lang="ja-JP" altLang="en-US" smtClean="0"/>
              <a:pPr>
                <a:defRPr/>
              </a:pPr>
              <a:t>2017/10/28</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fld id="{08348309-E24A-44A8-99E6-4F9230E51981}" type="slidenum">
              <a:rPr lang="ja-JP" altLang="en-US" smtClean="0"/>
              <a:pPr/>
              <a:t>‹#›</a:t>
            </a:fld>
            <a:endParaRPr lang="ja-JP" altLang="en-US"/>
          </a:p>
        </p:txBody>
      </p:sp>
    </p:spTree>
    <p:extLst>
      <p:ext uri="{BB962C8B-B14F-4D97-AF65-F5344CB8AC3E}">
        <p14:creationId xmlns:p14="http://schemas.microsoft.com/office/powerpoint/2010/main" val="2780257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D93DF36-AB99-4A72-BC3F-9FA5E3A760CB}" type="datetimeFigureOut">
              <a:rPr lang="ja-JP" altLang="en-US" smtClean="0"/>
              <a:pPr>
                <a:defRPr/>
              </a:pPr>
              <a:t>2017/10/28</a:t>
            </a:fld>
            <a:endParaRPr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14B24D9-D9F3-4C91-B401-1B9F498FBB10}" type="slidenum">
              <a:rPr lang="ja-JP" altLang="en-US" smtClean="0"/>
              <a:pPr/>
              <a:t>‹#›</a:t>
            </a:fld>
            <a:endParaRPr lang="ja-JP" altLang="en-US"/>
          </a:p>
        </p:txBody>
      </p:sp>
    </p:spTree>
    <p:extLst>
      <p:ext uri="{BB962C8B-B14F-4D97-AF65-F5344CB8AC3E}">
        <p14:creationId xmlns:p14="http://schemas.microsoft.com/office/powerpoint/2010/main" val="1563132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amp;ehk=Jz"/><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meadowwhispers.blogspot.com/2011_02_01_archive.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ponderingtwo.blogspot.com/2013/09/seven-books-in-my-to-read-list.html" TargetMode="External"/><Relationship Id="rId2" Type="http://schemas.openxmlformats.org/officeDocument/2006/relationships/image" Target="../media/image4.jpg&amp;ehk=Zdk0apSAOy540i30RCD"/><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amp;ehk=vym1wG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vereweatherwiki.wikispaces.com/HurricanesTa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g&amp;ehk=KO3YePkjJKpUOiDn7p7IEg&amp;r=0&amp;pid=OfficeInsert"/><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fabiusmaximus.com/2013/08/27/us-economy-5422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hu.wikipedia.org/wiki/F%C3%A1jl:Working_Together_Teamwork_Puzzle_Concept.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A85E4E7-BBC9-43A4-B822-40B2F05B1EE1}"/>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bwMode="auto">
          <a:xfrm>
            <a:off x="264" y="-5353"/>
            <a:ext cx="9179984"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a:extLst>
              <a:ext uri="{FF2B5EF4-FFF2-40B4-BE49-F238E27FC236}">
                <a16:creationId xmlns:a16="http://schemas.microsoft.com/office/drawing/2014/main" id="{57B20571-AB16-4D2C-A8A3-32B7C6DEF1A5}"/>
              </a:ext>
            </a:extLst>
          </p:cNvPr>
          <p:cNvSpPr>
            <a:spLocks noGrp="1"/>
          </p:cNvSpPr>
          <p:nvPr>
            <p:ph type="ctrTitle"/>
          </p:nvPr>
        </p:nvSpPr>
        <p:spPr>
          <a:xfrm>
            <a:off x="323850" y="5084763"/>
            <a:ext cx="7772400" cy="1470025"/>
          </a:xfrm>
        </p:spPr>
        <p:txBody>
          <a:bodyPr anchor="b"/>
          <a:lstStyle/>
          <a:p>
            <a:pPr algn="l" eaLnBrk="1" hangingPunct="1"/>
            <a:r>
              <a:rPr lang="en-GB" altLang="ja-JP" b="1" dirty="0">
                <a:solidFill>
                  <a:schemeClr val="bg1"/>
                </a:solidFill>
                <a:latin typeface="Arial" panose="020B0604020202020204" pitchFamily="34" charset="0"/>
                <a:cs typeface="Arial" panose="020B0604020202020204" pitchFamily="34" charset="0"/>
              </a:rPr>
              <a:t>OECS GREEN ECONOMY  …FAD or REALITY?</a:t>
            </a:r>
            <a:endParaRPr lang="ja-JP" altLang="en-US"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AE87E2-325A-4EE6-8AAE-71C3ECF0A539}"/>
              </a:ext>
            </a:extLst>
          </p:cNvPr>
          <p:cNvSpPr txBox="1"/>
          <p:nvPr/>
        </p:nvSpPr>
        <p:spPr>
          <a:xfrm>
            <a:off x="264" y="6879635"/>
            <a:ext cx="9179984" cy="230832"/>
          </a:xfrm>
          <a:prstGeom prst="rect">
            <a:avLst/>
          </a:prstGeom>
          <a:noFill/>
        </p:spPr>
        <p:txBody>
          <a:bodyPr wrap="square" rtlCol="0">
            <a:spAutoFit/>
          </a:bodyPr>
          <a:lstStyle/>
          <a:p>
            <a:endParaRPr lang="en-GB"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C405-3894-44F1-BDA4-F5C49398B4A3}"/>
              </a:ext>
            </a:extLst>
          </p:cNvPr>
          <p:cNvSpPr>
            <a:spLocks noGrp="1"/>
          </p:cNvSpPr>
          <p:nvPr>
            <p:ph type="title"/>
          </p:nvPr>
        </p:nvSpPr>
        <p:spPr/>
        <p:txBody>
          <a:bodyPr/>
          <a:lstStyle/>
          <a:p>
            <a:r>
              <a:rPr lang="en-GB" cap="all" dirty="0"/>
              <a:t>Pooling Resources &amp; Expertise</a:t>
            </a:r>
          </a:p>
        </p:txBody>
      </p:sp>
      <p:sp>
        <p:nvSpPr>
          <p:cNvPr id="3" name="Content Placeholder 2">
            <a:extLst>
              <a:ext uri="{FF2B5EF4-FFF2-40B4-BE49-F238E27FC236}">
                <a16:creationId xmlns:a16="http://schemas.microsoft.com/office/drawing/2014/main" id="{530C0850-22A8-4B85-82E2-ED97A5FFC903}"/>
              </a:ext>
            </a:extLst>
          </p:cNvPr>
          <p:cNvSpPr>
            <a:spLocks noGrp="1"/>
          </p:cNvSpPr>
          <p:nvPr>
            <p:ph sz="half" idx="1"/>
          </p:nvPr>
        </p:nvSpPr>
        <p:spPr>
          <a:xfrm>
            <a:off x="457200" y="1600201"/>
            <a:ext cx="3682752" cy="2692895"/>
          </a:xfrm>
        </p:spPr>
        <p:txBody>
          <a:bodyPr/>
          <a:lstStyle/>
          <a:p>
            <a:r>
              <a:rPr lang="en-GB" sz="5400" dirty="0"/>
              <a:t>CDB</a:t>
            </a:r>
          </a:p>
          <a:p>
            <a:pPr marL="0" indent="0">
              <a:buNone/>
            </a:pPr>
            <a:endParaRPr lang="en-GB" sz="5400" dirty="0"/>
          </a:p>
        </p:txBody>
      </p:sp>
      <p:sp>
        <p:nvSpPr>
          <p:cNvPr id="4" name="Content Placeholder 3">
            <a:extLst>
              <a:ext uri="{FF2B5EF4-FFF2-40B4-BE49-F238E27FC236}">
                <a16:creationId xmlns:a16="http://schemas.microsoft.com/office/drawing/2014/main" id="{FC818B58-D144-424F-BFB5-55EAB6EE648A}"/>
              </a:ext>
            </a:extLst>
          </p:cNvPr>
          <p:cNvSpPr>
            <a:spLocks noGrp="1"/>
          </p:cNvSpPr>
          <p:nvPr>
            <p:ph sz="half" idx="2"/>
          </p:nvPr>
        </p:nvSpPr>
        <p:spPr>
          <a:xfrm>
            <a:off x="4716016" y="1600201"/>
            <a:ext cx="3970784" cy="2836912"/>
          </a:xfrm>
        </p:spPr>
        <p:txBody>
          <a:bodyPr/>
          <a:lstStyle/>
          <a:p>
            <a:r>
              <a:rPr lang="en-GB" sz="5400" dirty="0"/>
              <a:t>CANARI</a:t>
            </a:r>
          </a:p>
          <a:p>
            <a:pPr marL="0" indent="0">
              <a:buNone/>
            </a:pPr>
            <a:endParaRPr lang="en-GB" sz="5400" dirty="0"/>
          </a:p>
          <a:p>
            <a:pPr marL="0" indent="0">
              <a:buNone/>
            </a:pPr>
            <a:endParaRPr lang="en-GB" sz="5400" dirty="0"/>
          </a:p>
        </p:txBody>
      </p:sp>
      <p:pic>
        <p:nvPicPr>
          <p:cNvPr id="5" name="Picture 4">
            <a:extLst>
              <a:ext uri="{FF2B5EF4-FFF2-40B4-BE49-F238E27FC236}">
                <a16:creationId xmlns:a16="http://schemas.microsoft.com/office/drawing/2014/main" id="{26E8CF03-5AA4-473B-A17A-666E80146637}"/>
              </a:ext>
            </a:extLst>
          </p:cNvPr>
          <p:cNvPicPr>
            <a:picLocks noChangeAspect="1"/>
          </p:cNvPicPr>
          <p:nvPr/>
        </p:nvPicPr>
        <p:blipFill>
          <a:blip r:embed="rId2"/>
          <a:stretch>
            <a:fillRect/>
          </a:stretch>
        </p:blipFill>
        <p:spPr>
          <a:xfrm>
            <a:off x="457200" y="2428874"/>
            <a:ext cx="2242593" cy="2152253"/>
          </a:xfrm>
          <a:prstGeom prst="rect">
            <a:avLst/>
          </a:prstGeom>
        </p:spPr>
      </p:pic>
      <p:pic>
        <p:nvPicPr>
          <p:cNvPr id="6" name="Picture 5">
            <a:extLst>
              <a:ext uri="{FF2B5EF4-FFF2-40B4-BE49-F238E27FC236}">
                <a16:creationId xmlns:a16="http://schemas.microsoft.com/office/drawing/2014/main" id="{B3FA1723-85CA-43B0-8B69-324E96227882}"/>
              </a:ext>
            </a:extLst>
          </p:cNvPr>
          <p:cNvPicPr>
            <a:picLocks noChangeAspect="1"/>
          </p:cNvPicPr>
          <p:nvPr/>
        </p:nvPicPr>
        <p:blipFill>
          <a:blip r:embed="rId3"/>
          <a:stretch>
            <a:fillRect/>
          </a:stretch>
        </p:blipFill>
        <p:spPr>
          <a:xfrm>
            <a:off x="5004048" y="2636912"/>
            <a:ext cx="2448271" cy="1523327"/>
          </a:xfrm>
          <a:prstGeom prst="rect">
            <a:avLst/>
          </a:prstGeom>
        </p:spPr>
      </p:pic>
      <p:sp>
        <p:nvSpPr>
          <p:cNvPr id="7" name="Rectangle 6">
            <a:extLst>
              <a:ext uri="{FF2B5EF4-FFF2-40B4-BE49-F238E27FC236}">
                <a16:creationId xmlns:a16="http://schemas.microsoft.com/office/drawing/2014/main" id="{A373C3DC-BB5A-4D4C-9E39-8FFE1FD7D9CF}"/>
              </a:ext>
            </a:extLst>
          </p:cNvPr>
          <p:cNvSpPr/>
          <p:nvPr/>
        </p:nvSpPr>
        <p:spPr>
          <a:xfrm>
            <a:off x="3275858" y="3244334"/>
            <a:ext cx="1715488" cy="707886"/>
          </a:xfrm>
          <a:prstGeom prst="rect">
            <a:avLst/>
          </a:prstGeom>
        </p:spPr>
        <p:txBody>
          <a:bodyPr wrap="square">
            <a:spAutoFit/>
          </a:bodyPr>
          <a:lstStyle/>
          <a:p>
            <a:pPr marL="0" indent="0">
              <a:buNone/>
            </a:pPr>
            <a:r>
              <a:rPr lang="en-GB" sz="4000" dirty="0"/>
              <a:t>OECS</a:t>
            </a:r>
          </a:p>
        </p:txBody>
      </p:sp>
      <p:pic>
        <p:nvPicPr>
          <p:cNvPr id="8" name="Picture 7">
            <a:extLst>
              <a:ext uri="{FF2B5EF4-FFF2-40B4-BE49-F238E27FC236}">
                <a16:creationId xmlns:a16="http://schemas.microsoft.com/office/drawing/2014/main" id="{6D78F4CE-9365-490B-80D6-73343FB117D2}"/>
              </a:ext>
            </a:extLst>
          </p:cNvPr>
          <p:cNvPicPr>
            <a:picLocks noChangeAspect="1"/>
          </p:cNvPicPr>
          <p:nvPr/>
        </p:nvPicPr>
        <p:blipFill>
          <a:blip r:embed="rId4"/>
          <a:stretch>
            <a:fillRect/>
          </a:stretch>
        </p:blipFill>
        <p:spPr>
          <a:xfrm flipV="1">
            <a:off x="2932563" y="4221088"/>
            <a:ext cx="2143493" cy="1601348"/>
          </a:xfrm>
          <a:prstGeom prst="rect">
            <a:avLst/>
          </a:prstGeom>
        </p:spPr>
      </p:pic>
    </p:spTree>
    <p:extLst>
      <p:ext uri="{BB962C8B-B14F-4D97-AF65-F5344CB8AC3E}">
        <p14:creationId xmlns:p14="http://schemas.microsoft.com/office/powerpoint/2010/main" val="1858491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CAEC3104-B552-47F8-89C0-40CCEC5018BD}" type="slidenum">
              <a:rPr lang="en-US" smtClean="0"/>
              <a:pPr/>
              <a:t>11</a:t>
            </a:fld>
            <a:endParaRPr lang="en-US"/>
          </a:p>
        </p:txBody>
      </p:sp>
      <p:sp>
        <p:nvSpPr>
          <p:cNvPr id="5" name="TextBox 4"/>
          <p:cNvSpPr txBox="1"/>
          <p:nvPr/>
        </p:nvSpPr>
        <p:spPr>
          <a:xfrm>
            <a:off x="762000" y="1828800"/>
            <a:ext cx="7848600" cy="369332"/>
          </a:xfrm>
          <a:prstGeom prst="rect">
            <a:avLst/>
          </a:prstGeom>
          <a:solidFill>
            <a:schemeClr val="bg1"/>
          </a:solidFill>
        </p:spPr>
        <p:txBody>
          <a:bodyPr wrap="square" rtlCol="0">
            <a:spAutoFit/>
          </a:bodyPr>
          <a:lstStyle/>
          <a:p>
            <a:endParaRPr lang="en-US" dirty="0"/>
          </a:p>
        </p:txBody>
      </p:sp>
      <p:graphicFrame>
        <p:nvGraphicFramePr>
          <p:cNvPr id="10" name="Diagram 9"/>
          <p:cNvGraphicFramePr/>
          <p:nvPr>
            <p:extLst>
              <p:ext uri="{D42A27DB-BD31-4B8C-83A1-F6EECF244321}">
                <p14:modId xmlns:p14="http://schemas.microsoft.com/office/powerpoint/2010/main" val="4246693145"/>
              </p:ext>
            </p:extLst>
          </p:nvPr>
        </p:nvGraphicFramePr>
        <p:xfrm>
          <a:off x="685800" y="609600"/>
          <a:ext cx="8153400" cy="5627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3124200" y="152400"/>
            <a:ext cx="3200400" cy="461665"/>
          </a:xfrm>
          <a:prstGeom prst="rect">
            <a:avLst/>
          </a:prstGeom>
          <a:solidFill>
            <a:srgbClr val="227EC2"/>
          </a:solidFill>
        </p:spPr>
        <p:txBody>
          <a:bodyPr wrap="square" rtlCol="0">
            <a:spAutoFit/>
          </a:bodyPr>
          <a:lstStyle/>
          <a:p>
            <a:pPr algn="ctr"/>
            <a:r>
              <a:rPr lang="en-US" sz="2400" b="1" dirty="0">
                <a:solidFill>
                  <a:srgbClr val="FF0000"/>
                </a:solidFill>
              </a:rPr>
              <a:t>OPPORTUNITIES</a:t>
            </a:r>
          </a:p>
        </p:txBody>
      </p:sp>
    </p:spTree>
    <p:extLst>
      <p:ext uri="{BB962C8B-B14F-4D97-AF65-F5344CB8AC3E}">
        <p14:creationId xmlns:p14="http://schemas.microsoft.com/office/powerpoint/2010/main" val="1681470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28600" y="-2298700"/>
            <a:ext cx="7467600" cy="4051300"/>
          </a:xfrm>
        </p:spPr>
        <p:txBody>
          <a:bodyPr/>
          <a:lstStyle/>
          <a:p>
            <a:br>
              <a:rPr lang="en-US" dirty="0"/>
            </a:br>
            <a:br>
              <a:rPr lang="en-US" dirty="0"/>
            </a:br>
            <a:br>
              <a:rPr lang="en-US" dirty="0"/>
            </a:br>
            <a:br>
              <a:rPr lang="en-US" dirty="0"/>
            </a:br>
            <a:br>
              <a:rPr lang="en-US" dirty="0"/>
            </a:br>
            <a:r>
              <a:rPr lang="en-US" sz="4000" b="1" dirty="0"/>
              <a:t>THE END…. Thank You</a:t>
            </a:r>
            <a:endParaRPr lang="en-US" b="1" dirty="0"/>
          </a:p>
        </p:txBody>
      </p:sp>
      <p:sp>
        <p:nvSpPr>
          <p:cNvPr id="9" name="Footer Placeholder 8"/>
          <p:cNvSpPr>
            <a:spLocks noGrp="1"/>
          </p:cNvSpPr>
          <p:nvPr>
            <p:ph type="ftr" sz="quarter" idx="11"/>
          </p:nvPr>
        </p:nvSpPr>
        <p:spPr/>
        <p:txBody>
          <a:bodyPr/>
          <a:lstStyle/>
          <a:p>
            <a:r>
              <a:rPr lang="en-US"/>
              <a:t>Caribbean New Economy</a:t>
            </a:r>
          </a:p>
        </p:txBody>
      </p:sp>
      <p:sp>
        <p:nvSpPr>
          <p:cNvPr id="4" name="Slide Number Placeholder 3"/>
          <p:cNvSpPr>
            <a:spLocks noGrp="1"/>
          </p:cNvSpPr>
          <p:nvPr>
            <p:ph type="sldNum" sz="quarter" idx="12"/>
          </p:nvPr>
        </p:nvSpPr>
        <p:spPr/>
        <p:txBody>
          <a:bodyPr/>
          <a:lstStyle/>
          <a:p>
            <a:fld id="{295204EC-497B-45B1-988D-24E378E59CD3}" type="slidenum">
              <a:rPr lang="en-US" smtClean="0"/>
              <a:pPr/>
              <a:t>12</a:t>
            </a:fld>
            <a:endParaRPr lang="en-US"/>
          </a:p>
        </p:txBody>
      </p:sp>
    </p:spTree>
    <p:extLst>
      <p:ext uri="{BB962C8B-B14F-4D97-AF65-F5344CB8AC3E}">
        <p14:creationId xmlns:p14="http://schemas.microsoft.com/office/powerpoint/2010/main" val="808347093"/>
      </p:ext>
    </p:extLst>
  </p:cSld>
  <p:clrMapOvr>
    <a:masterClrMapping/>
  </p:clrMapOvr>
  <p:transition>
    <p:blinds/>
    <p:sndAc>
      <p:stSnd>
        <p:snd r:embed="rId2" name="glas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0-#ppt_w/2"/>
                                          </p:val>
                                        </p:tav>
                                        <p:tav tm="100000">
                                          <p:val>
                                            <p:strVal val="#ppt_x"/>
                                          </p:val>
                                        </p:tav>
                                      </p:tavLst>
                                    </p:anim>
                                    <p:anim calcmode="lin" valueType="num">
                                      <p:cBhvr additive="base">
                                        <p:cTn id="8" dur="500" fill="hold"/>
                                        <p:tgtEl>
                                          <p:spTgt spid="870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0FD31-67F5-4374-BFB5-7EA69208C689}"/>
              </a:ext>
            </a:extLst>
          </p:cNvPr>
          <p:cNvSpPr>
            <a:spLocks noGrp="1"/>
          </p:cNvSpPr>
          <p:nvPr>
            <p:ph type="title"/>
          </p:nvPr>
        </p:nvSpPr>
        <p:spPr/>
        <p:txBody>
          <a:bodyPr>
            <a:normAutofit fontScale="90000"/>
          </a:bodyPr>
          <a:lstStyle/>
          <a:p>
            <a:r>
              <a:rPr lang="en-GB" dirty="0"/>
              <a:t>OECS GREEN ECONOMY DIAGNOSTIC REPORT (DRAFT)</a:t>
            </a:r>
          </a:p>
        </p:txBody>
      </p:sp>
      <p:sp>
        <p:nvSpPr>
          <p:cNvPr id="3" name="Text Placeholder 2">
            <a:extLst>
              <a:ext uri="{FF2B5EF4-FFF2-40B4-BE49-F238E27FC236}">
                <a16:creationId xmlns:a16="http://schemas.microsoft.com/office/drawing/2014/main" id="{9ABC5BAC-75EF-4D8E-B84F-1D46D61F42EB}"/>
              </a:ext>
            </a:extLst>
          </p:cNvPr>
          <p:cNvSpPr>
            <a:spLocks noGrp="1"/>
          </p:cNvSpPr>
          <p:nvPr>
            <p:ph type="body" idx="1"/>
          </p:nvPr>
        </p:nvSpPr>
        <p:spPr/>
        <p:txBody>
          <a:bodyPr>
            <a:normAutofit fontScale="92500" lnSpcReduction="20000"/>
          </a:bodyPr>
          <a:lstStyle/>
          <a:p>
            <a:pPr algn="ctr">
              <a:lnSpc>
                <a:spcPct val="107000"/>
              </a:lnSpc>
              <a:spcAft>
                <a:spcPts val="800"/>
              </a:spcAft>
            </a:pPr>
            <a:r>
              <a:rPr lang="en-GB" b="1" i="1" cap="all" dirty="0">
                <a:solidFill>
                  <a:schemeClr val="tx2"/>
                </a:solidFill>
                <a:latin typeface="Calibri Light" panose="020F0302020204030204" pitchFamily="34" charset="0"/>
                <a:ea typeface="Calibri" panose="020F0502020204030204" pitchFamily="34" charset="0"/>
                <a:cs typeface="Times New Roman" panose="02020603050405020304" pitchFamily="18" charset="0"/>
              </a:rPr>
              <a:t>EXPLORING OPPORTUNITIES FOR GREEN ECONOMY</a:t>
            </a:r>
            <a:endPar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r>
              <a:rPr lang="en-GB" b="1" i="1" cap="all" dirty="0">
                <a:solidFill>
                  <a:schemeClr val="tx2"/>
                </a:solidFill>
                <a:latin typeface="Calibri Light" panose="020F0302020204030204" pitchFamily="34" charset="0"/>
                <a:ea typeface="Calibri" panose="020F0502020204030204" pitchFamily="34" charset="0"/>
              </a:rPr>
              <a:t>TRANSFORMATION IN THE EASTERN CARIBBEAN</a:t>
            </a:r>
            <a:endParaRPr lang="en-GB" dirty="0">
              <a:solidFill>
                <a:schemeClr val="tx2"/>
              </a:solidFill>
            </a:endParaRPr>
          </a:p>
        </p:txBody>
      </p:sp>
      <p:pic>
        <p:nvPicPr>
          <p:cNvPr id="5" name="Graphic 4" descr="Flower in pot">
            <a:extLst>
              <a:ext uri="{FF2B5EF4-FFF2-40B4-BE49-F238E27FC236}">
                <a16:creationId xmlns:a16="http://schemas.microsoft.com/office/drawing/2014/main" id="{088F58DC-DC96-4509-B772-FF1ABE29D9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91880" y="116632"/>
            <a:ext cx="1800200" cy="2401416"/>
          </a:xfrm>
          <a:prstGeom prst="rect">
            <a:avLst/>
          </a:prstGeom>
        </p:spPr>
      </p:pic>
    </p:spTree>
    <p:extLst>
      <p:ext uri="{BB962C8B-B14F-4D97-AF65-F5344CB8AC3E}">
        <p14:creationId xmlns:p14="http://schemas.microsoft.com/office/powerpoint/2010/main" val="107975166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3173-55F6-4AF7-B748-177FC633FD74}"/>
              </a:ext>
            </a:extLst>
          </p:cNvPr>
          <p:cNvSpPr>
            <a:spLocks noGrp="1"/>
          </p:cNvSpPr>
          <p:nvPr>
            <p:ph type="title"/>
          </p:nvPr>
        </p:nvSpPr>
        <p:spPr/>
        <p:txBody>
          <a:bodyPr/>
          <a:lstStyle/>
          <a:p>
            <a:r>
              <a:rPr lang="en-GB" dirty="0"/>
              <a:t>LITERATURE REVIEW</a:t>
            </a:r>
          </a:p>
        </p:txBody>
      </p:sp>
      <p:pic>
        <p:nvPicPr>
          <p:cNvPr id="6" name="Picture Placeholder 5">
            <a:extLst>
              <a:ext uri="{FF2B5EF4-FFF2-40B4-BE49-F238E27FC236}">
                <a16:creationId xmlns:a16="http://schemas.microsoft.com/office/drawing/2014/main" id="{3253566B-5586-43BB-8C58-D3EF89BCF807}"/>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2216" b="22216"/>
          <a:stretch>
            <a:fillRect/>
          </a:stretch>
        </p:blipFill>
        <p:spPr/>
      </p:pic>
      <p:sp>
        <p:nvSpPr>
          <p:cNvPr id="4" name="Text Placeholder 3">
            <a:extLst>
              <a:ext uri="{FF2B5EF4-FFF2-40B4-BE49-F238E27FC236}">
                <a16:creationId xmlns:a16="http://schemas.microsoft.com/office/drawing/2014/main" id="{9F97F738-4410-4056-9796-9D31FE424A16}"/>
              </a:ext>
            </a:extLst>
          </p:cNvPr>
          <p:cNvSpPr>
            <a:spLocks noGrp="1"/>
          </p:cNvSpPr>
          <p:nvPr>
            <p:ph type="body" sz="half" idx="2"/>
          </p:nvPr>
        </p:nvSpPr>
        <p:spPr/>
        <p:txBody>
          <a:bodyPr/>
          <a:lstStyle/>
          <a:p>
            <a:r>
              <a:rPr lang="en-GB" dirty="0"/>
              <a:t>VAST AND VARIED</a:t>
            </a:r>
          </a:p>
        </p:txBody>
      </p:sp>
    </p:spTree>
    <p:extLst>
      <p:ext uri="{BB962C8B-B14F-4D97-AF65-F5344CB8AC3E}">
        <p14:creationId xmlns:p14="http://schemas.microsoft.com/office/powerpoint/2010/main" val="11629118"/>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A62D-5D9B-4D1E-A478-545843A4508C}"/>
              </a:ext>
            </a:extLst>
          </p:cNvPr>
          <p:cNvSpPr>
            <a:spLocks noGrp="1"/>
          </p:cNvSpPr>
          <p:nvPr>
            <p:ph type="title"/>
          </p:nvPr>
        </p:nvSpPr>
        <p:spPr/>
        <p:txBody>
          <a:bodyPr/>
          <a:lstStyle/>
          <a:p>
            <a:r>
              <a:rPr lang="en-GB" dirty="0"/>
              <a:t>Green Economy Definitions</a:t>
            </a:r>
          </a:p>
        </p:txBody>
      </p:sp>
      <p:sp>
        <p:nvSpPr>
          <p:cNvPr id="3" name="Content Placeholder 2">
            <a:extLst>
              <a:ext uri="{FF2B5EF4-FFF2-40B4-BE49-F238E27FC236}">
                <a16:creationId xmlns:a16="http://schemas.microsoft.com/office/drawing/2014/main" id="{311A5D2D-9796-4E84-BB2E-63E89A7E68FB}"/>
              </a:ext>
            </a:extLst>
          </p:cNvPr>
          <p:cNvSpPr>
            <a:spLocks noGrp="1"/>
          </p:cNvSpPr>
          <p:nvPr>
            <p:ph idx="1"/>
          </p:nvPr>
        </p:nvSpPr>
        <p:spPr/>
        <p:txBody>
          <a:bodyPr>
            <a:normAutofit fontScale="85000" lnSpcReduction="10000"/>
          </a:bodyPr>
          <a:lstStyle/>
          <a:p>
            <a:r>
              <a:rPr lang="en-GB" dirty="0"/>
              <a:t>“</a:t>
            </a:r>
            <a:r>
              <a:rPr lang="en-GB" sz="2000" dirty="0"/>
              <a:t>aims for long-term prosperity, rather than solely for growth, through equitable distribution of economic benefits and effective management of ecological resources. It is economically viable and resilient to both external and internal shocks; self-directed and not driven by external agendas or funding opportunities, and self-reliant by being based predominantly on domestic production and investment. A Caribbean Green Economy is pro-poor and generates decent jobs and working conditions that offer opportunities for self-advancement for local people.”</a:t>
            </a:r>
          </a:p>
        </p:txBody>
      </p:sp>
      <p:sp>
        <p:nvSpPr>
          <p:cNvPr id="4" name="Text Placeholder 3">
            <a:extLst>
              <a:ext uri="{FF2B5EF4-FFF2-40B4-BE49-F238E27FC236}">
                <a16:creationId xmlns:a16="http://schemas.microsoft.com/office/drawing/2014/main" id="{E88BCD25-58BD-43D4-8BEF-6A7806F886CA}"/>
              </a:ext>
            </a:extLst>
          </p:cNvPr>
          <p:cNvSpPr>
            <a:spLocks noGrp="1"/>
          </p:cNvSpPr>
          <p:nvPr>
            <p:ph type="body" sz="half" idx="2"/>
          </p:nvPr>
        </p:nvSpPr>
        <p:spPr/>
        <p:txBody>
          <a:bodyPr>
            <a:normAutofit fontScale="70000" lnSpcReduction="20000"/>
          </a:bodyPr>
          <a:lstStyle/>
          <a:p>
            <a:pPr marL="285750" indent="-285750">
              <a:buFont typeface="Courier New" panose="02070309020205020404" pitchFamily="49" charset="0"/>
              <a:buChar char="o"/>
            </a:pPr>
            <a:r>
              <a:rPr lang="en-GB" sz="2400" dirty="0"/>
              <a:t>Economic Wellbeing</a:t>
            </a:r>
          </a:p>
          <a:p>
            <a:pPr marL="285750" indent="-285750">
              <a:buFont typeface="Courier New" panose="02070309020205020404" pitchFamily="49" charset="0"/>
              <a:buChar char="o"/>
            </a:pPr>
            <a:r>
              <a:rPr lang="en-GB" sz="2400" dirty="0"/>
              <a:t> Social Inclusion</a:t>
            </a:r>
          </a:p>
          <a:p>
            <a:pPr marL="285750" indent="-285750">
              <a:buFont typeface="Courier New" panose="02070309020205020404" pitchFamily="49" charset="0"/>
              <a:buChar char="o"/>
            </a:pPr>
            <a:r>
              <a:rPr lang="en-GB" sz="2400" dirty="0"/>
              <a:t> Environmental   Sustainability </a:t>
            </a:r>
          </a:p>
          <a:p>
            <a:pPr marL="285750" indent="-285750">
              <a:buFont typeface="Courier New" panose="02070309020205020404" pitchFamily="49" charset="0"/>
              <a:buChar char="o"/>
            </a:pPr>
            <a:r>
              <a:rPr lang="en-GB" sz="2400" dirty="0"/>
              <a:t>Green Growth; </a:t>
            </a:r>
          </a:p>
          <a:p>
            <a:pPr marL="285750" indent="-285750">
              <a:buFont typeface="Courier New" panose="02070309020205020404" pitchFamily="49" charset="0"/>
              <a:buChar char="o"/>
            </a:pPr>
            <a:r>
              <a:rPr lang="en-GB" sz="2400" dirty="0"/>
              <a:t> Climate Resilient</a:t>
            </a:r>
          </a:p>
          <a:p>
            <a:pPr marL="285750" indent="-285750">
              <a:buFont typeface="Courier New" panose="02070309020205020404" pitchFamily="49" charset="0"/>
              <a:buChar char="o"/>
            </a:pPr>
            <a:r>
              <a:rPr lang="en-GB" sz="2400" dirty="0"/>
              <a:t> Low Carbon </a:t>
            </a:r>
          </a:p>
          <a:p>
            <a:pPr marL="285750" indent="-285750">
              <a:buFont typeface="Courier New" panose="02070309020205020404" pitchFamily="49" charset="0"/>
              <a:buChar char="o"/>
            </a:pPr>
            <a:r>
              <a:rPr lang="en-GB" sz="2400" dirty="0"/>
              <a:t>Good Governance. </a:t>
            </a:r>
          </a:p>
        </p:txBody>
      </p:sp>
    </p:spTree>
    <p:extLst>
      <p:ext uri="{BB962C8B-B14F-4D97-AF65-F5344CB8AC3E}">
        <p14:creationId xmlns:p14="http://schemas.microsoft.com/office/powerpoint/2010/main" val="29252111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2DE1-C0CB-4359-B278-2D30E9A8A5BF}"/>
              </a:ext>
            </a:extLst>
          </p:cNvPr>
          <p:cNvSpPr>
            <a:spLocks noGrp="1"/>
          </p:cNvSpPr>
          <p:nvPr>
            <p:ph type="title"/>
          </p:nvPr>
        </p:nvSpPr>
        <p:spPr/>
        <p:txBody>
          <a:bodyPr/>
          <a:lstStyle/>
          <a:p>
            <a:r>
              <a:rPr lang="en-GB" cap="all" dirty="0"/>
              <a:t>Triple Bottom Line</a:t>
            </a:r>
            <a:br>
              <a:rPr lang="en-GB" dirty="0"/>
            </a:br>
            <a:endParaRPr lang="en-GB" dirty="0"/>
          </a:p>
        </p:txBody>
      </p:sp>
      <p:sp>
        <p:nvSpPr>
          <p:cNvPr id="3" name="Content Placeholder 2">
            <a:extLst>
              <a:ext uri="{FF2B5EF4-FFF2-40B4-BE49-F238E27FC236}">
                <a16:creationId xmlns:a16="http://schemas.microsoft.com/office/drawing/2014/main" id="{BDFB3DBC-705F-498D-A96B-37498284A182}"/>
              </a:ext>
            </a:extLst>
          </p:cNvPr>
          <p:cNvSpPr>
            <a:spLocks noGrp="1"/>
          </p:cNvSpPr>
          <p:nvPr>
            <p:ph idx="1"/>
          </p:nvPr>
        </p:nvSpPr>
        <p:spPr/>
        <p:txBody>
          <a:bodyPr>
            <a:normAutofit fontScale="85000" lnSpcReduction="20000"/>
          </a:bodyPr>
          <a:lstStyle/>
          <a:p>
            <a:pPr>
              <a:buBlip>
                <a:blip r:embed="rId2">
                  <a:extLst>
                    <a:ext uri="{96DAC541-7B7A-43D3-8B79-37D633B846F1}">
                      <asvg:svgBlip xmlns:asvg="http://schemas.microsoft.com/office/drawing/2016/SVG/main" r:embed="rId3"/>
                    </a:ext>
                  </a:extLst>
                </a:blip>
              </a:buBlip>
            </a:pPr>
            <a:r>
              <a:rPr lang="en-GB" sz="4400" b="1" dirty="0"/>
              <a:t>People – Social equity/inclusion</a:t>
            </a:r>
          </a:p>
          <a:p>
            <a:pPr marL="0" indent="0">
              <a:buNone/>
            </a:pPr>
            <a:endParaRPr lang="en-GB" sz="4400" b="1" dirty="0"/>
          </a:p>
          <a:p>
            <a:pPr>
              <a:buBlip>
                <a:blip r:embed="rId4">
                  <a:extLst>
                    <a:ext uri="{96DAC541-7B7A-43D3-8B79-37D633B846F1}">
                      <asvg:svgBlip xmlns:asvg="http://schemas.microsoft.com/office/drawing/2016/SVG/main" r:embed="rId5"/>
                    </a:ext>
                  </a:extLst>
                </a:blip>
              </a:buBlip>
            </a:pPr>
            <a:r>
              <a:rPr lang="en-GB" sz="4400" b="1" dirty="0"/>
              <a:t>Planet- Climate/Ecology</a:t>
            </a:r>
          </a:p>
          <a:p>
            <a:pPr marL="0" indent="0">
              <a:buNone/>
            </a:pPr>
            <a:endParaRPr lang="en-GB" sz="4400" b="1" dirty="0"/>
          </a:p>
          <a:p>
            <a:pPr marL="0" indent="0">
              <a:buNone/>
            </a:pPr>
            <a:r>
              <a:rPr lang="en-GB" sz="4400" b="1" dirty="0"/>
              <a:t>$$ Profit – Jobs, livelihoods, income</a:t>
            </a:r>
          </a:p>
        </p:txBody>
      </p:sp>
    </p:spTree>
    <p:extLst>
      <p:ext uri="{BB962C8B-B14F-4D97-AF65-F5344CB8AC3E}">
        <p14:creationId xmlns:p14="http://schemas.microsoft.com/office/powerpoint/2010/main" val="1838871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u0jp113720\Downloads\macbook-924781_640.jpg">
            <a:extLst>
              <a:ext uri="{FF2B5EF4-FFF2-40B4-BE49-F238E27FC236}">
                <a16:creationId xmlns:a16="http://schemas.microsoft.com/office/drawing/2014/main" id="{8C7B9B98-39A9-4BE4-B029-5207AB094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765175"/>
            <a:ext cx="6186488"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a:extLst>
              <a:ext uri="{FF2B5EF4-FFF2-40B4-BE49-F238E27FC236}">
                <a16:creationId xmlns:a16="http://schemas.microsoft.com/office/drawing/2014/main" id="{D85502DA-EF16-4262-80AD-E38BD9EFB934}"/>
              </a:ext>
            </a:extLst>
          </p:cNvPr>
          <p:cNvSpPr txBox="1">
            <a:spLocks noChangeArrowheads="1"/>
          </p:cNvSpPr>
          <p:nvPr/>
        </p:nvSpPr>
        <p:spPr bwMode="auto">
          <a:xfrm>
            <a:off x="2925763" y="5373688"/>
            <a:ext cx="313258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4400" b="1" dirty="0">
                <a:cs typeface="Arial" panose="020B0604020202020204" pitchFamily="34" charset="0"/>
              </a:rPr>
              <a:t>0% Growth</a:t>
            </a:r>
            <a:endParaRPr lang="ja-JP" altLang="en-US" sz="4400" b="1" dirty="0">
              <a:cs typeface="Arial" panose="020B0604020202020204" pitchFamily="34" charset="0"/>
            </a:endParaRPr>
          </a:p>
        </p:txBody>
      </p:sp>
    </p:spTree>
    <p:extLst>
      <p:ext uri="{BB962C8B-B14F-4D97-AF65-F5344CB8AC3E}">
        <p14:creationId xmlns:p14="http://schemas.microsoft.com/office/powerpoint/2010/main" val="45724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01CCBF8-F05C-4804-8693-4FF98C39F158}"/>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bwMode="auto">
          <a:xfrm>
            <a:off x="3621996" y="404664"/>
            <a:ext cx="5198476"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4">
            <a:extLst>
              <a:ext uri="{FF2B5EF4-FFF2-40B4-BE49-F238E27FC236}">
                <a16:creationId xmlns:a16="http://schemas.microsoft.com/office/drawing/2014/main" id="{E36D4436-03C1-4F7E-904C-FD8C49871163}"/>
              </a:ext>
            </a:extLst>
          </p:cNvPr>
          <p:cNvSpPr txBox="1">
            <a:spLocks noChangeArrowheads="1"/>
          </p:cNvSpPr>
          <p:nvPr/>
        </p:nvSpPr>
        <p:spPr bwMode="auto">
          <a:xfrm>
            <a:off x="586576" y="1916113"/>
            <a:ext cx="29225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ja-JP" sz="3200" b="1" dirty="0">
                <a:cs typeface="Arial" panose="020B0604020202020204" pitchFamily="34" charset="0"/>
              </a:rPr>
              <a:t>HURRICANES</a:t>
            </a:r>
            <a:endParaRPr lang="ja-JP" altLang="en-US" sz="3200" b="1" dirty="0">
              <a:cs typeface="Arial" panose="020B0604020202020204" pitchFamily="34" charset="0"/>
            </a:endParaRPr>
          </a:p>
        </p:txBody>
      </p:sp>
    </p:spTree>
    <p:extLst>
      <p:ext uri="{BB962C8B-B14F-4D97-AF65-F5344CB8AC3E}">
        <p14:creationId xmlns:p14="http://schemas.microsoft.com/office/powerpoint/2010/main" val="44076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01CCBF8-F05C-4804-8693-4FF98C39F158}"/>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bwMode="auto">
          <a:xfrm>
            <a:off x="4059385" y="1274068"/>
            <a:ext cx="4310062"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4">
            <a:extLst>
              <a:ext uri="{FF2B5EF4-FFF2-40B4-BE49-F238E27FC236}">
                <a16:creationId xmlns:a16="http://schemas.microsoft.com/office/drawing/2014/main" id="{E36D4436-03C1-4F7E-904C-FD8C49871163}"/>
              </a:ext>
            </a:extLst>
          </p:cNvPr>
          <p:cNvSpPr txBox="1">
            <a:spLocks noChangeArrowheads="1"/>
          </p:cNvSpPr>
          <p:nvPr/>
        </p:nvSpPr>
        <p:spPr bwMode="auto">
          <a:xfrm>
            <a:off x="1419334" y="1916113"/>
            <a:ext cx="1257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ja-JP" sz="3200" b="1" dirty="0">
                <a:cs typeface="Arial" panose="020B0604020202020204" pitchFamily="34" charset="0"/>
              </a:rPr>
              <a:t> NEW</a:t>
            </a:r>
            <a:endParaRPr lang="ja-JP" altLang="en-US" sz="3200" b="1" dirty="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53ACD78D-0BAB-42A1-82E8-D4541FBA46F7}"/>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bwMode="auto">
          <a:xfrm>
            <a:off x="2098675" y="404813"/>
            <a:ext cx="5076825"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a:extLst>
              <a:ext uri="{FF2B5EF4-FFF2-40B4-BE49-F238E27FC236}">
                <a16:creationId xmlns:a16="http://schemas.microsoft.com/office/drawing/2014/main" id="{E611AED8-20CE-4D5F-AA4C-6FE324DEEB7E}"/>
              </a:ext>
            </a:extLst>
          </p:cNvPr>
          <p:cNvSpPr txBox="1">
            <a:spLocks noChangeArrowheads="1"/>
          </p:cNvSpPr>
          <p:nvPr/>
        </p:nvSpPr>
        <p:spPr bwMode="auto">
          <a:xfrm>
            <a:off x="908050" y="5661025"/>
            <a:ext cx="73358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4400" b="1">
                <a:cs typeface="Arial" panose="020B0604020202020204" pitchFamily="34" charset="0"/>
              </a:rPr>
              <a:t>The Collaborative Solution</a:t>
            </a:r>
            <a:endParaRPr lang="ja-JP" altLang="en-US" sz="4400" b="1">
              <a:cs typeface="Arial" panose="020B0604020202020204" pitchFamily="34" charset="0"/>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199</TotalTime>
  <Words>484</Words>
  <Application>Microsoft Office PowerPoint</Application>
  <PresentationFormat>On-screen Show (4:3)</PresentationFormat>
  <Paragraphs>67</Paragraphs>
  <Slides>12</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メイリオ</vt:lpstr>
      <vt:lpstr>Trebuchet MS</vt:lpstr>
      <vt:lpstr>Courier New</vt:lpstr>
      <vt:lpstr>Calibri Light</vt:lpstr>
      <vt:lpstr>Times New Roman</vt:lpstr>
      <vt:lpstr>Calibri</vt:lpstr>
      <vt:lpstr>Wingdings 3</vt:lpstr>
      <vt:lpstr>ＭＳ Ｐゴシック</vt:lpstr>
      <vt:lpstr>Facet</vt:lpstr>
      <vt:lpstr>OECS GREEN ECONOMY  …FAD or REALITY?</vt:lpstr>
      <vt:lpstr>OECS GREEN ECONOMY DIAGNOSTIC REPORT (DRAFT)</vt:lpstr>
      <vt:lpstr>LITERATURE REVIEW</vt:lpstr>
      <vt:lpstr>Green Economy Definitions</vt:lpstr>
      <vt:lpstr>Triple Bottom Line </vt:lpstr>
      <vt:lpstr>PowerPoint Presentation</vt:lpstr>
      <vt:lpstr>PowerPoint Presentation</vt:lpstr>
      <vt:lpstr>PowerPoint Presentation</vt:lpstr>
      <vt:lpstr>PowerPoint Presentation</vt:lpstr>
      <vt:lpstr>Pooling Resources &amp; Expertise</vt:lpstr>
      <vt:lpstr>PowerPoint Presentation</vt:lpstr>
      <vt:lpstr>     THE END….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direction in sales…</dc:title>
  <dc:creator>user1</dc:creator>
  <cp:lastModifiedBy>Nicole Leotaud</cp:lastModifiedBy>
  <cp:revision>22</cp:revision>
  <dcterms:created xsi:type="dcterms:W3CDTF">2016-12-23T21:50:56Z</dcterms:created>
  <dcterms:modified xsi:type="dcterms:W3CDTF">2017-10-28T18:26:44Z</dcterms:modified>
</cp:coreProperties>
</file>